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27"/>
  </p:notesMasterIdLst>
  <p:sldIdLst>
    <p:sldId id="256" r:id="rId2"/>
    <p:sldId id="267" r:id="rId3"/>
    <p:sldId id="266" r:id="rId4"/>
    <p:sldId id="265" r:id="rId5"/>
    <p:sldId id="302" r:id="rId6"/>
    <p:sldId id="303" r:id="rId7"/>
    <p:sldId id="304" r:id="rId8"/>
    <p:sldId id="269" r:id="rId9"/>
    <p:sldId id="268" r:id="rId10"/>
    <p:sldId id="276" r:id="rId11"/>
    <p:sldId id="278" r:id="rId12"/>
    <p:sldId id="305" r:id="rId13"/>
    <p:sldId id="306" r:id="rId14"/>
    <p:sldId id="307" r:id="rId15"/>
    <p:sldId id="309" r:id="rId16"/>
    <p:sldId id="308" r:id="rId17"/>
    <p:sldId id="290" r:id="rId18"/>
    <p:sldId id="310" r:id="rId19"/>
    <p:sldId id="283" r:id="rId20"/>
    <p:sldId id="285" r:id="rId21"/>
    <p:sldId id="284" r:id="rId22"/>
    <p:sldId id="311" r:id="rId23"/>
    <p:sldId id="289" r:id="rId24"/>
    <p:sldId id="312" r:id="rId25"/>
    <p:sldId id="264" r:id="rId26"/>
  </p:sldIdLst>
  <p:sldSz cx="9144000" cy="5143500" type="screen16x9"/>
  <p:notesSz cx="7315200" cy="9601200"/>
  <p:embeddedFontLst>
    <p:embeddedFont>
      <p:font typeface="Mulish" panose="020B0604020202020204" charset="0"/>
      <p:regular r:id="rId28"/>
      <p:bold r:id="rId29"/>
      <p:italic r:id="rId30"/>
      <p:boldItalic r:id="rId31"/>
    </p:embeddedFont>
    <p:embeddedFont>
      <p:font typeface="Mulish SemiBold" panose="020B060402020202020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C943"/>
    <a:srgbClr val="89CC40"/>
    <a:srgbClr val="CC00CC"/>
    <a:srgbClr val="008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C0A34DD-0A4C-4664-8AD8-19D32AF65BA9}">
  <a:tblStyle styleId="{6C0A34DD-0A4C-4664-8AD8-19D32AF65BA9}"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71396" autoAdjust="0"/>
  </p:normalViewPr>
  <p:slideViewPr>
    <p:cSldViewPr snapToGrid="0">
      <p:cViewPr varScale="1">
        <p:scale>
          <a:sx n="79" d="100"/>
          <a:sy n="79" d="100"/>
        </p:scale>
        <p:origin x="968" y="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31520" y="4560570"/>
            <a:ext cx="5852160" cy="4320540"/>
          </a:xfrm>
          <a:prstGeom prst="rect">
            <a:avLst/>
          </a:prstGeom>
          <a:noFill/>
          <a:ln>
            <a:noFill/>
          </a:ln>
        </p:spPr>
        <p:txBody>
          <a:bodyPr spcFirstLastPara="1" wrap="square" lIns="96645" tIns="96645" rIns="96645" bIns="9664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ceef73ce2a_2_42:notes"/>
          <p:cNvSpPr txBox="1">
            <a:spLocks noGrp="1"/>
          </p:cNvSpPr>
          <p:nvPr>
            <p:ph type="body" idx="1"/>
          </p:nvPr>
        </p:nvSpPr>
        <p:spPr>
          <a:xfrm>
            <a:off x="731517" y="4560556"/>
            <a:ext cx="5852158" cy="4320534"/>
          </a:xfrm>
          <a:prstGeom prst="rect">
            <a:avLst/>
          </a:prstGeom>
        </p:spPr>
        <p:txBody>
          <a:bodyPr spcFirstLastPara="1" wrap="square" lIns="48019" tIns="48019" rIns="48019" bIns="48019" anchor="t" anchorCtr="0">
            <a:noAutofit/>
          </a:bodyPr>
          <a:lstStyle/>
          <a:p>
            <a:pPr marL="0" indent="0">
              <a:buNone/>
            </a:pPr>
            <a:endParaRPr/>
          </a:p>
        </p:txBody>
      </p:sp>
      <p:sp>
        <p:nvSpPr>
          <p:cNvPr id="78" name="Google Shape;78;g2ceef73ce2a_2_42: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ceef73ce2a_2_42:notes"/>
          <p:cNvSpPr txBox="1">
            <a:spLocks noGrp="1"/>
          </p:cNvSpPr>
          <p:nvPr>
            <p:ph type="body" idx="1"/>
          </p:nvPr>
        </p:nvSpPr>
        <p:spPr>
          <a:xfrm>
            <a:off x="731517" y="4560556"/>
            <a:ext cx="5852158" cy="4320534"/>
          </a:xfrm>
          <a:prstGeom prst="rect">
            <a:avLst/>
          </a:prstGeom>
        </p:spPr>
        <p:txBody>
          <a:bodyPr spcFirstLastPara="1" wrap="square" lIns="48019" tIns="48019" rIns="48019" bIns="48019" anchor="t" anchorCtr="0">
            <a:noAutofit/>
          </a:bodyPr>
          <a:lstStyle/>
          <a:p>
            <a:pPr marL="0" indent="0">
              <a:buNone/>
            </a:pPr>
            <a:endParaRPr dirty="0"/>
          </a:p>
        </p:txBody>
      </p:sp>
      <p:sp>
        <p:nvSpPr>
          <p:cNvPr id="78" name="Google Shape;78;g2ceef73ce2a_2_42: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6495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167815" indent="0">
              <a:buNone/>
            </a:pPr>
            <a:r>
              <a:rPr lang="en-US" dirty="0"/>
              <a:t>Have a quick (2 – 3 minute) recap discussion about what innovation is.</a:t>
            </a:r>
          </a:p>
        </p:txBody>
      </p:sp>
    </p:spTree>
    <p:extLst>
      <p:ext uri="{BB962C8B-B14F-4D97-AF65-F5344CB8AC3E}">
        <p14:creationId xmlns:p14="http://schemas.microsoft.com/office/powerpoint/2010/main" val="3545485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167815" indent="0">
              <a:buNone/>
            </a:pPr>
            <a:r>
              <a:rPr lang="en-US" dirty="0"/>
              <a:t>To begin with, make sure students know what the word feedback means and when you might get or give it?</a:t>
            </a:r>
          </a:p>
        </p:txBody>
      </p:sp>
    </p:spTree>
    <p:extLst>
      <p:ext uri="{BB962C8B-B14F-4D97-AF65-F5344CB8AC3E}">
        <p14:creationId xmlns:p14="http://schemas.microsoft.com/office/powerpoint/2010/main" val="2937316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167815" indent="0">
              <a:buNone/>
            </a:pPr>
            <a:r>
              <a:rPr lang="en-US" dirty="0"/>
              <a:t>To begin with, make sure students know what the word feedback means and when you might get or give it?</a:t>
            </a:r>
          </a:p>
        </p:txBody>
      </p:sp>
    </p:spTree>
    <p:extLst>
      <p:ext uri="{BB962C8B-B14F-4D97-AF65-F5344CB8AC3E}">
        <p14:creationId xmlns:p14="http://schemas.microsoft.com/office/powerpoint/2010/main" val="1787161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167815" indent="0">
              <a:buNone/>
            </a:pPr>
            <a:r>
              <a:rPr lang="en-US" dirty="0"/>
              <a:t>To begin with, make sure students know what the word feedback means and when you might get or give it?</a:t>
            </a:r>
          </a:p>
          <a:p>
            <a:pPr marL="167815" indent="0">
              <a:buNone/>
            </a:pPr>
            <a:endParaRPr lang="en-US" dirty="0"/>
          </a:p>
        </p:txBody>
      </p:sp>
    </p:spTree>
    <p:extLst>
      <p:ext uri="{BB962C8B-B14F-4D97-AF65-F5344CB8AC3E}">
        <p14:creationId xmlns:p14="http://schemas.microsoft.com/office/powerpoint/2010/main" val="223853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167815" indent="0">
              <a:buNone/>
            </a:pPr>
            <a:r>
              <a:rPr lang="en-US" dirty="0"/>
              <a:t>Go over the useful phrases with the group. </a:t>
            </a:r>
          </a:p>
          <a:p>
            <a:pPr marL="167815" indent="0">
              <a:buNone/>
            </a:pPr>
            <a:r>
              <a:rPr lang="en-US" dirty="0"/>
              <a:t>If possible, hand out a printed list of useful phrases.</a:t>
            </a:r>
          </a:p>
          <a:p>
            <a:endParaRPr lang="en-US" dirty="0"/>
          </a:p>
          <a:p>
            <a:pPr marL="167815" indent="0">
              <a:buNone/>
            </a:pPr>
            <a:endParaRPr lang="en-US" dirty="0"/>
          </a:p>
          <a:p>
            <a:endParaRPr lang="en-US" dirty="0"/>
          </a:p>
        </p:txBody>
      </p:sp>
    </p:spTree>
    <p:extLst>
      <p:ext uri="{BB962C8B-B14F-4D97-AF65-F5344CB8AC3E}">
        <p14:creationId xmlns:p14="http://schemas.microsoft.com/office/powerpoint/2010/main" val="15414008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167815" indent="0">
              <a:buNone/>
            </a:pPr>
            <a:r>
              <a:rPr lang="en-US" dirty="0"/>
              <a:t>Have the students each find someone with a different innovation prompt.</a:t>
            </a:r>
          </a:p>
          <a:p>
            <a:pPr marL="167815" indent="0">
              <a:buNone/>
            </a:pPr>
            <a:endParaRPr lang="en-US" dirty="0"/>
          </a:p>
          <a:p>
            <a:pPr marL="167815" indent="0">
              <a:buNone/>
            </a:pPr>
            <a:r>
              <a:rPr lang="en-US" dirty="0"/>
              <a:t>Have them take turns explaining their innovation and then have the other person give feedback. Encourage everyone to say something nice then also say something constructive using one of the phrases. This should take about 2 – 4 min each person.</a:t>
            </a:r>
          </a:p>
          <a:p>
            <a:pPr marL="167815" indent="0">
              <a:buNone/>
            </a:pPr>
            <a:endParaRPr lang="en-US" dirty="0"/>
          </a:p>
          <a:p>
            <a:pPr marL="167815" indent="0">
              <a:buNone/>
            </a:pPr>
            <a:r>
              <a:rPr lang="en-US" dirty="0"/>
              <a:t>After 1 round of feedback, let the students work on their inventions for the rest of the session. </a:t>
            </a:r>
          </a:p>
        </p:txBody>
      </p:sp>
    </p:spTree>
    <p:extLst>
      <p:ext uri="{BB962C8B-B14F-4D97-AF65-F5344CB8AC3E}">
        <p14:creationId xmlns:p14="http://schemas.microsoft.com/office/powerpoint/2010/main" val="1559378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167815" indent="0">
              <a:buNone/>
            </a:pPr>
            <a:endParaRPr lang="en-US" dirty="0"/>
          </a:p>
          <a:p>
            <a:pPr marL="167815" indent="0">
              <a:buNone/>
            </a:pPr>
            <a:r>
              <a:rPr lang="en-US" dirty="0"/>
              <a:t>Have them take turns explaining their </a:t>
            </a:r>
            <a:r>
              <a:rPr lang="en-US" dirty="0" err="1"/>
              <a:t>designand</a:t>
            </a:r>
            <a:r>
              <a:rPr lang="en-US" dirty="0"/>
              <a:t> then have the other person give feedback. Encourage everyone to say something nice then also say something constructive using one of the phrases. </a:t>
            </a:r>
          </a:p>
        </p:txBody>
      </p:sp>
    </p:spTree>
    <p:extLst>
      <p:ext uri="{BB962C8B-B14F-4D97-AF65-F5344CB8AC3E}">
        <p14:creationId xmlns:p14="http://schemas.microsoft.com/office/powerpoint/2010/main" val="39223909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ceef73ce2a_2_162:notes"/>
          <p:cNvSpPr txBox="1">
            <a:spLocks noGrp="1"/>
          </p:cNvSpPr>
          <p:nvPr>
            <p:ph type="body" idx="1"/>
          </p:nvPr>
        </p:nvSpPr>
        <p:spPr>
          <a:xfrm>
            <a:off x="731517" y="4560556"/>
            <a:ext cx="5852158" cy="4320534"/>
          </a:xfrm>
          <a:prstGeom prst="rect">
            <a:avLst/>
          </a:prstGeom>
        </p:spPr>
        <p:txBody>
          <a:bodyPr spcFirstLastPara="1" wrap="square" lIns="48019" tIns="48019" rIns="48019" bIns="48019" anchor="t" anchorCtr="0">
            <a:noAutofit/>
          </a:bodyPr>
          <a:lstStyle/>
          <a:p>
            <a:pPr marL="0" indent="0">
              <a:buNone/>
            </a:pPr>
            <a:endParaRPr/>
          </a:p>
        </p:txBody>
      </p:sp>
      <p:sp>
        <p:nvSpPr>
          <p:cNvPr id="211" name="Google Shape;211;g2ceef73ce2a_2_162: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167815" indent="0" defTabSz="966612">
              <a:buNone/>
            </a:pPr>
            <a:r>
              <a:rPr lang="en-US" dirty="0"/>
              <a:t>Ask the group if there is something they know about innovation.</a:t>
            </a:r>
          </a:p>
          <a:p>
            <a:pPr marL="167815" indent="0">
              <a:buNone/>
            </a:pPr>
            <a:endParaRPr lang="en-US" dirty="0"/>
          </a:p>
        </p:txBody>
      </p:sp>
    </p:spTree>
    <p:extLst>
      <p:ext uri="{BB962C8B-B14F-4D97-AF65-F5344CB8AC3E}">
        <p14:creationId xmlns:p14="http://schemas.microsoft.com/office/powerpoint/2010/main" val="1341896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167815" indent="0">
              <a:buNone/>
            </a:pPr>
            <a:r>
              <a:rPr lang="en-US" dirty="0">
                <a:solidFill>
                  <a:schemeClr val="tx1"/>
                </a:solidFill>
              </a:rPr>
              <a:t>To help organize the discussion and encourage the group to see themselves as inventors/innovators, direct the group discussion to fill out the table on slide 4. Some general/possible entries for the five categories are below.</a:t>
            </a:r>
          </a:p>
        </p:txBody>
      </p:sp>
    </p:spTree>
    <p:extLst>
      <p:ext uri="{BB962C8B-B14F-4D97-AF65-F5344CB8AC3E}">
        <p14:creationId xmlns:p14="http://schemas.microsoft.com/office/powerpoint/2010/main" val="2268026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167815" indent="0">
              <a:buNone/>
            </a:pPr>
            <a:r>
              <a:rPr lang="en-US" dirty="0"/>
              <a:t>Use this slide to collect ideas from the group. The ideas can come around fun or safety</a:t>
            </a:r>
          </a:p>
        </p:txBody>
      </p:sp>
    </p:spTree>
    <p:extLst>
      <p:ext uri="{BB962C8B-B14F-4D97-AF65-F5344CB8AC3E}">
        <p14:creationId xmlns:p14="http://schemas.microsoft.com/office/powerpoint/2010/main" val="3405309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167815" indent="0" defTabSz="966612">
              <a:buNone/>
            </a:pPr>
            <a:r>
              <a:rPr lang="en-US" dirty="0"/>
              <a:t>Click on the picture to load the YouTube video - https://www.youtube.com/watch?v=Px1v20R7Dgo</a:t>
            </a:r>
          </a:p>
          <a:p>
            <a:pPr marL="167815" indent="0">
              <a:buNone/>
            </a:pPr>
            <a:endParaRPr lang="en-US" dirty="0"/>
          </a:p>
          <a:p>
            <a:pPr marL="167815" indent="0">
              <a:buNone/>
            </a:pPr>
            <a:r>
              <a:rPr lang="en-US" dirty="0"/>
              <a:t>After the video reflect with the group by having them answer the following things:</a:t>
            </a:r>
          </a:p>
          <a:p>
            <a:pPr marL="800100" marR="0" lvl="1" indent="-342900">
              <a:lnSpc>
                <a:spcPct val="115000"/>
              </a:lnSpc>
              <a:spcBef>
                <a:spcPts val="0"/>
              </a:spcBef>
              <a:spcAft>
                <a:spcPts val="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What object was being improved? </a:t>
            </a:r>
          </a:p>
          <a:p>
            <a:pPr marL="800100" marR="0" lvl="1" indent="-342900">
              <a:lnSpc>
                <a:spcPct val="115000"/>
              </a:lnSpc>
              <a:spcBef>
                <a:spcPts val="0"/>
              </a:spcBef>
              <a:spcAft>
                <a:spcPts val="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What was the improvement?</a:t>
            </a:r>
          </a:p>
          <a:p>
            <a:pPr marL="800100" marR="0" lvl="1" indent="-342900">
              <a:lnSpc>
                <a:spcPct val="115000"/>
              </a:lnSpc>
              <a:spcBef>
                <a:spcPts val="0"/>
              </a:spcBef>
              <a:spcAft>
                <a:spcPts val="80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What help and tools did they use to come up with their solution?</a:t>
            </a:r>
          </a:p>
        </p:txBody>
      </p:sp>
    </p:spTree>
    <p:extLst>
      <p:ext uri="{BB962C8B-B14F-4D97-AF65-F5344CB8AC3E}">
        <p14:creationId xmlns:p14="http://schemas.microsoft.com/office/powerpoint/2010/main" val="2125974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167815" indent="0" defTabSz="966612">
              <a:buNone/>
            </a:pPr>
            <a:r>
              <a:rPr lang="en-US" dirty="0"/>
              <a:t>Click on the picture to load the YouTube video   https://www.youtube.com/watch?v=8RR6shO-FHg</a:t>
            </a:r>
          </a:p>
          <a:p>
            <a:pPr marL="167815" indent="0">
              <a:buNone/>
            </a:pPr>
            <a:endParaRPr lang="en-US" dirty="0"/>
          </a:p>
          <a:p>
            <a:pPr marL="167815" indent="0">
              <a:buNone/>
            </a:pPr>
            <a:r>
              <a:rPr lang="en-US" dirty="0"/>
              <a:t>After the video reflect with the group by having them answer the following things:</a:t>
            </a:r>
          </a:p>
          <a:p>
            <a:pPr marL="800100" marR="0" lvl="1" indent="-342900">
              <a:lnSpc>
                <a:spcPct val="115000"/>
              </a:lnSpc>
              <a:spcBef>
                <a:spcPts val="0"/>
              </a:spcBef>
              <a:spcAft>
                <a:spcPts val="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What object was being improved? </a:t>
            </a:r>
          </a:p>
          <a:p>
            <a:pPr marL="800100" marR="0" lvl="1" indent="-342900">
              <a:lnSpc>
                <a:spcPct val="115000"/>
              </a:lnSpc>
              <a:spcBef>
                <a:spcPts val="0"/>
              </a:spcBef>
              <a:spcAft>
                <a:spcPts val="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What was the improvement?</a:t>
            </a:r>
          </a:p>
          <a:p>
            <a:pPr marL="800100" marR="0" lvl="1" indent="-342900">
              <a:lnSpc>
                <a:spcPct val="115000"/>
              </a:lnSpc>
              <a:spcBef>
                <a:spcPts val="0"/>
              </a:spcBef>
              <a:spcAft>
                <a:spcPts val="80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What help and tools did they use to come up with their solution?</a:t>
            </a:r>
          </a:p>
          <a:p>
            <a:pPr marL="167815" indent="0">
              <a:buNone/>
            </a:pPr>
            <a:endParaRPr lang="en-US" dirty="0"/>
          </a:p>
        </p:txBody>
      </p:sp>
    </p:spTree>
    <p:extLst>
      <p:ext uri="{BB962C8B-B14F-4D97-AF65-F5344CB8AC3E}">
        <p14:creationId xmlns:p14="http://schemas.microsoft.com/office/powerpoint/2010/main" val="1202990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ceef73ce2a_2_42:notes"/>
          <p:cNvSpPr txBox="1">
            <a:spLocks noGrp="1"/>
          </p:cNvSpPr>
          <p:nvPr>
            <p:ph type="body" idx="1"/>
          </p:nvPr>
        </p:nvSpPr>
        <p:spPr>
          <a:xfrm>
            <a:off x="731517" y="4560556"/>
            <a:ext cx="5852158" cy="4320534"/>
          </a:xfrm>
          <a:prstGeom prst="rect">
            <a:avLst/>
          </a:prstGeom>
        </p:spPr>
        <p:txBody>
          <a:bodyPr spcFirstLastPara="1" wrap="square" lIns="48019" tIns="48019" rIns="48019" bIns="48019" anchor="t" anchorCtr="0">
            <a:noAutofit/>
          </a:bodyPr>
          <a:lstStyle/>
          <a:p>
            <a:pPr marL="0" indent="0">
              <a:buNone/>
            </a:pPr>
            <a:endParaRPr dirty="0"/>
          </a:p>
        </p:txBody>
      </p:sp>
      <p:sp>
        <p:nvSpPr>
          <p:cNvPr id="78" name="Google Shape;78;g2ceef73ce2a_2_42: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166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167815" indent="0">
              <a:buNone/>
            </a:pPr>
            <a:r>
              <a:rPr lang="en-US" dirty="0"/>
              <a:t>Have a quick (2 – 3 minute) recap discussion about what innovation is.</a:t>
            </a:r>
          </a:p>
        </p:txBody>
      </p:sp>
    </p:spTree>
    <p:extLst>
      <p:ext uri="{BB962C8B-B14F-4D97-AF65-F5344CB8AC3E}">
        <p14:creationId xmlns:p14="http://schemas.microsoft.com/office/powerpoint/2010/main" val="2427667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167815" indent="0">
              <a:buNone/>
            </a:pPr>
            <a:r>
              <a:rPr lang="en-US" dirty="0"/>
              <a:t>Use this slide to collect ideas from the group. The ideas can come around fun or safety</a:t>
            </a:r>
          </a:p>
        </p:txBody>
      </p:sp>
    </p:spTree>
    <p:extLst>
      <p:ext uri="{BB962C8B-B14F-4D97-AF65-F5344CB8AC3E}">
        <p14:creationId xmlns:p14="http://schemas.microsoft.com/office/powerpoint/2010/main" val="904762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Blank 1" type="obj">
  <p:cSld name="OBJECT">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p:nvPr/>
        </p:nvSpPr>
        <p:spPr>
          <a:xfrm>
            <a:off x="2381" y="2385"/>
            <a:ext cx="9142743" cy="5140843"/>
          </a:xfrm>
          <a:custGeom>
            <a:avLst/>
            <a:gdLst/>
            <a:ahLst/>
            <a:cxnLst/>
            <a:rect l="l" t="t" r="r" b="b"/>
            <a:pathLst>
              <a:path w="20093940" h="11298555" extrusionOk="0">
                <a:moveTo>
                  <a:pt x="20093629" y="0"/>
                </a:moveTo>
                <a:lnTo>
                  <a:pt x="0" y="0"/>
                </a:lnTo>
                <a:lnTo>
                  <a:pt x="0" y="11298074"/>
                </a:lnTo>
                <a:lnTo>
                  <a:pt x="20093629" y="11298074"/>
                </a:lnTo>
                <a:lnTo>
                  <a:pt x="20093629" y="0"/>
                </a:lnTo>
                <a:close/>
              </a:path>
            </a:pathLst>
          </a:custGeom>
          <a:solidFill>
            <a:srgbClr val="1E8ABE"/>
          </a:solidFill>
          <a:ln>
            <a:noFill/>
          </a:ln>
        </p:spPr>
        <p:txBody>
          <a:bodyPr spcFirstLastPara="1" wrap="square" lIns="0" tIns="0" rIns="0" bIns="0" anchor="t" anchorCtr="0">
            <a:noAutofit/>
          </a:bodyPr>
          <a:lstStyle/>
          <a:p>
            <a:pPr marL="0" lvl="0" indent="0" algn="l" rtl="0">
              <a:spcBef>
                <a:spcPts val="0"/>
              </a:spcBef>
              <a:spcAft>
                <a:spcPts val="0"/>
              </a:spcAft>
              <a:buNone/>
            </a:pPr>
            <a:endParaRPr sz="600"/>
          </a:p>
        </p:txBody>
      </p:sp>
      <p:sp>
        <p:nvSpPr>
          <p:cNvPr id="52" name="Google Shape;52;p13"/>
          <p:cNvSpPr txBox="1">
            <a:spLocks noGrp="1"/>
          </p:cNvSpPr>
          <p:nvPr>
            <p:ph type="ftr" idx="11"/>
          </p:nvPr>
        </p:nvSpPr>
        <p:spPr>
          <a:xfrm>
            <a:off x="3108960" y="4783455"/>
            <a:ext cx="2926200" cy="257100"/>
          </a:xfrm>
          <a:prstGeom prst="rect">
            <a:avLst/>
          </a:prstGeom>
          <a:noFill/>
          <a:ln>
            <a:noFill/>
          </a:ln>
        </p:spPr>
        <p:txBody>
          <a:bodyPr spcFirstLastPara="1" wrap="square" lIns="0" tIns="0" rIns="0" bIns="0" anchor="t" anchorCtr="0">
            <a:spAutoFit/>
          </a:bodyPr>
          <a:lstStyle>
            <a:lvl1pPr lvl="0" algn="ctr" rtl="0">
              <a:spcBef>
                <a:spcPts val="0"/>
              </a:spcBef>
              <a:spcAft>
                <a:spcPts val="0"/>
              </a:spcAft>
              <a:buSzPts val="1400"/>
              <a:buNone/>
              <a:defRPr>
                <a:solidFill>
                  <a:srgbClr val="888888"/>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3" name="Google Shape;53;p13"/>
          <p:cNvSpPr txBox="1">
            <a:spLocks noGrp="1"/>
          </p:cNvSpPr>
          <p:nvPr>
            <p:ph type="dt" idx="10"/>
          </p:nvPr>
        </p:nvSpPr>
        <p:spPr>
          <a:xfrm>
            <a:off x="457200" y="4783455"/>
            <a:ext cx="2103000" cy="2571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1400"/>
              <a:buNone/>
              <a:defRPr>
                <a:solidFill>
                  <a:srgbClr val="888888"/>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4" name="Google Shape;54;p13"/>
          <p:cNvSpPr txBox="1">
            <a:spLocks noGrp="1"/>
          </p:cNvSpPr>
          <p:nvPr>
            <p:ph type="sldNum" idx="12"/>
          </p:nvPr>
        </p:nvSpPr>
        <p:spPr>
          <a:xfrm>
            <a:off x="6583680" y="4783455"/>
            <a:ext cx="2103000" cy="153900"/>
          </a:xfrm>
          <a:prstGeom prst="rect">
            <a:avLst/>
          </a:prstGeom>
          <a:noFill/>
          <a:ln>
            <a:noFill/>
          </a:ln>
        </p:spPr>
        <p:txBody>
          <a:bodyPr spcFirstLastPara="1" wrap="square" lIns="0" tIns="0" rIns="0" bIns="0" anchor="t" anchorCtr="0">
            <a:spAutoFit/>
          </a:bodyPr>
          <a:lstStyle>
            <a:lvl1pPr lvl="0" indent="0" algn="r" rtl="0">
              <a:spcBef>
                <a:spcPts val="0"/>
              </a:spcBef>
              <a:buNone/>
              <a:defRPr>
                <a:solidFill>
                  <a:srgbClr val="888888"/>
                </a:solidFill>
              </a:defRPr>
            </a:lvl1pPr>
            <a:lvl2pPr lvl="1" indent="0" algn="r" rtl="0">
              <a:spcBef>
                <a:spcPts val="0"/>
              </a:spcBef>
              <a:buNone/>
              <a:defRPr>
                <a:solidFill>
                  <a:srgbClr val="888888"/>
                </a:solidFill>
              </a:defRPr>
            </a:lvl2pPr>
            <a:lvl3pPr lvl="2" indent="0" algn="r" rtl="0">
              <a:spcBef>
                <a:spcPts val="0"/>
              </a:spcBef>
              <a:buNone/>
              <a:defRPr>
                <a:solidFill>
                  <a:srgbClr val="888888"/>
                </a:solidFill>
              </a:defRPr>
            </a:lvl3pPr>
            <a:lvl4pPr lvl="3" indent="0" algn="r" rtl="0">
              <a:spcBef>
                <a:spcPts val="0"/>
              </a:spcBef>
              <a:buNone/>
              <a:defRPr>
                <a:solidFill>
                  <a:srgbClr val="888888"/>
                </a:solidFill>
              </a:defRPr>
            </a:lvl4pPr>
            <a:lvl5pPr lvl="4" indent="0" algn="r" rtl="0">
              <a:spcBef>
                <a:spcPts val="0"/>
              </a:spcBef>
              <a:buNone/>
              <a:defRPr>
                <a:solidFill>
                  <a:srgbClr val="888888"/>
                </a:solidFill>
              </a:defRPr>
            </a:lvl5pPr>
            <a:lvl6pPr lvl="5" indent="0" algn="r" rtl="0">
              <a:spcBef>
                <a:spcPts val="0"/>
              </a:spcBef>
              <a:buNone/>
              <a:defRPr>
                <a:solidFill>
                  <a:srgbClr val="888888"/>
                </a:solidFill>
              </a:defRPr>
            </a:lvl6pPr>
            <a:lvl7pPr lvl="6" indent="0" algn="r" rtl="0">
              <a:spcBef>
                <a:spcPts val="0"/>
              </a:spcBef>
              <a:buNone/>
              <a:defRPr>
                <a:solidFill>
                  <a:srgbClr val="888888"/>
                </a:solidFill>
              </a:defRPr>
            </a:lvl7pPr>
            <a:lvl8pPr lvl="7" indent="0" algn="r" rtl="0">
              <a:spcBef>
                <a:spcPts val="0"/>
              </a:spcBef>
              <a:buNone/>
              <a:defRPr>
                <a:solidFill>
                  <a:srgbClr val="888888"/>
                </a:solidFill>
              </a:defRPr>
            </a:lvl8pPr>
            <a:lvl9pPr lvl="8" indent="0" algn="r" rtl="0">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
              <a:t>‹#›</a:t>
            </a:fld>
            <a:endParaRPr>
              <a:solidFill>
                <a:schemeClr val="dk2"/>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and Content" preserve="1" userDrawn="1">
  <p:cSld name="General Content">
    <p:bg>
      <p:bgPr>
        <a:solidFill>
          <a:schemeClr val="lt1"/>
        </a:solidFill>
        <a:effectLst/>
      </p:bgPr>
    </p:bg>
    <p:spTree>
      <p:nvGrpSpPr>
        <p:cNvPr id="1" name="Shape 61"/>
        <p:cNvGrpSpPr/>
        <p:nvPr/>
      </p:nvGrpSpPr>
      <p:grpSpPr>
        <a:xfrm>
          <a:off x="0" y="0"/>
          <a:ext cx="0" cy="0"/>
          <a:chOff x="0" y="0"/>
          <a:chExt cx="0" cy="0"/>
        </a:xfrm>
      </p:grpSpPr>
      <p:pic>
        <p:nvPicPr>
          <p:cNvPr id="64" name="Google Shape;64;p15"/>
          <p:cNvPicPr preferRelativeResize="0"/>
          <p:nvPr/>
        </p:nvPicPr>
        <p:blipFill rotWithShape="1">
          <a:blip r:embed="rId2">
            <a:alphaModFix/>
          </a:blip>
          <a:srcRect/>
          <a:stretch/>
        </p:blipFill>
        <p:spPr>
          <a:xfrm>
            <a:off x="225222" y="319791"/>
            <a:ext cx="3390661" cy="2735387"/>
          </a:xfrm>
          <a:prstGeom prst="rect">
            <a:avLst/>
          </a:prstGeom>
          <a:noFill/>
          <a:ln>
            <a:noFill/>
          </a:ln>
        </p:spPr>
      </p:pic>
      <p:sp>
        <p:nvSpPr>
          <p:cNvPr id="65" name="Google Shape;65;p15"/>
          <p:cNvSpPr/>
          <p:nvPr/>
        </p:nvSpPr>
        <p:spPr>
          <a:xfrm>
            <a:off x="171450" y="171438"/>
            <a:ext cx="8804412" cy="483083"/>
          </a:xfrm>
          <a:custGeom>
            <a:avLst/>
            <a:gdLst/>
            <a:ahLst/>
            <a:cxnLst/>
            <a:rect l="l" t="t" r="r" b="b"/>
            <a:pathLst>
              <a:path w="19350355" h="1061720" extrusionOk="0">
                <a:moveTo>
                  <a:pt x="18847593" y="0"/>
                </a:moveTo>
                <a:lnTo>
                  <a:pt x="502602" y="0"/>
                </a:lnTo>
                <a:lnTo>
                  <a:pt x="454197" y="2300"/>
                </a:lnTo>
                <a:lnTo>
                  <a:pt x="407095" y="9062"/>
                </a:lnTo>
                <a:lnTo>
                  <a:pt x="361505" y="20074"/>
                </a:lnTo>
                <a:lnTo>
                  <a:pt x="317638" y="35126"/>
                </a:lnTo>
                <a:lnTo>
                  <a:pt x="275705" y="54008"/>
                </a:lnTo>
                <a:lnTo>
                  <a:pt x="235916" y="76508"/>
                </a:lnTo>
                <a:lnTo>
                  <a:pt x="198482" y="102416"/>
                </a:lnTo>
                <a:lnTo>
                  <a:pt x="163613" y="131521"/>
                </a:lnTo>
                <a:lnTo>
                  <a:pt x="131521" y="163613"/>
                </a:lnTo>
                <a:lnTo>
                  <a:pt x="102416" y="198482"/>
                </a:lnTo>
                <a:lnTo>
                  <a:pt x="76508" y="235916"/>
                </a:lnTo>
                <a:lnTo>
                  <a:pt x="54008" y="275705"/>
                </a:lnTo>
                <a:lnTo>
                  <a:pt x="35126" y="317638"/>
                </a:lnTo>
                <a:lnTo>
                  <a:pt x="20074" y="361505"/>
                </a:lnTo>
                <a:lnTo>
                  <a:pt x="9062" y="407095"/>
                </a:lnTo>
                <a:lnTo>
                  <a:pt x="2300" y="454197"/>
                </a:lnTo>
                <a:lnTo>
                  <a:pt x="0" y="502602"/>
                </a:lnTo>
                <a:lnTo>
                  <a:pt x="0" y="558967"/>
                </a:lnTo>
                <a:lnTo>
                  <a:pt x="2300" y="607371"/>
                </a:lnTo>
                <a:lnTo>
                  <a:pt x="9062" y="654474"/>
                </a:lnTo>
                <a:lnTo>
                  <a:pt x="20074" y="700064"/>
                </a:lnTo>
                <a:lnTo>
                  <a:pt x="35126" y="743931"/>
                </a:lnTo>
                <a:lnTo>
                  <a:pt x="54008" y="785864"/>
                </a:lnTo>
                <a:lnTo>
                  <a:pt x="76508" y="825653"/>
                </a:lnTo>
                <a:lnTo>
                  <a:pt x="102416" y="863087"/>
                </a:lnTo>
                <a:lnTo>
                  <a:pt x="131521" y="897955"/>
                </a:lnTo>
                <a:lnTo>
                  <a:pt x="163613" y="930048"/>
                </a:lnTo>
                <a:lnTo>
                  <a:pt x="198482" y="959153"/>
                </a:lnTo>
                <a:lnTo>
                  <a:pt x="235916" y="985061"/>
                </a:lnTo>
                <a:lnTo>
                  <a:pt x="275705" y="1007561"/>
                </a:lnTo>
                <a:lnTo>
                  <a:pt x="317638" y="1026442"/>
                </a:lnTo>
                <a:lnTo>
                  <a:pt x="361505" y="1041494"/>
                </a:lnTo>
                <a:lnTo>
                  <a:pt x="407095" y="1052507"/>
                </a:lnTo>
                <a:lnTo>
                  <a:pt x="454197" y="1059269"/>
                </a:lnTo>
                <a:lnTo>
                  <a:pt x="502602" y="1061569"/>
                </a:lnTo>
                <a:lnTo>
                  <a:pt x="18847593" y="1061569"/>
                </a:lnTo>
                <a:lnTo>
                  <a:pt x="18895998" y="1059269"/>
                </a:lnTo>
                <a:lnTo>
                  <a:pt x="18943100" y="1052507"/>
                </a:lnTo>
                <a:lnTo>
                  <a:pt x="18988690" y="1041494"/>
                </a:lnTo>
                <a:lnTo>
                  <a:pt x="19032557" y="1026442"/>
                </a:lnTo>
                <a:lnTo>
                  <a:pt x="19074491" y="1007561"/>
                </a:lnTo>
                <a:lnTo>
                  <a:pt x="19114280" y="985061"/>
                </a:lnTo>
                <a:lnTo>
                  <a:pt x="19151713" y="959153"/>
                </a:lnTo>
                <a:lnTo>
                  <a:pt x="19186582" y="930048"/>
                </a:lnTo>
                <a:lnTo>
                  <a:pt x="19218674" y="897955"/>
                </a:lnTo>
                <a:lnTo>
                  <a:pt x="19247779" y="863087"/>
                </a:lnTo>
                <a:lnTo>
                  <a:pt x="19273687" y="825653"/>
                </a:lnTo>
                <a:lnTo>
                  <a:pt x="19296187" y="785864"/>
                </a:lnTo>
                <a:lnTo>
                  <a:pt x="19315069" y="743931"/>
                </a:lnTo>
                <a:lnTo>
                  <a:pt x="19330121" y="700064"/>
                </a:lnTo>
                <a:lnTo>
                  <a:pt x="19341133" y="654474"/>
                </a:lnTo>
                <a:lnTo>
                  <a:pt x="19347895" y="607371"/>
                </a:lnTo>
                <a:lnTo>
                  <a:pt x="19350196" y="558967"/>
                </a:lnTo>
                <a:lnTo>
                  <a:pt x="19350196" y="502602"/>
                </a:lnTo>
                <a:lnTo>
                  <a:pt x="19347895" y="454197"/>
                </a:lnTo>
                <a:lnTo>
                  <a:pt x="19341133" y="407095"/>
                </a:lnTo>
                <a:lnTo>
                  <a:pt x="19330121" y="361505"/>
                </a:lnTo>
                <a:lnTo>
                  <a:pt x="19315069" y="317638"/>
                </a:lnTo>
                <a:lnTo>
                  <a:pt x="19296187" y="275705"/>
                </a:lnTo>
                <a:lnTo>
                  <a:pt x="19273687" y="235916"/>
                </a:lnTo>
                <a:lnTo>
                  <a:pt x="19247779" y="198482"/>
                </a:lnTo>
                <a:lnTo>
                  <a:pt x="19218674" y="163613"/>
                </a:lnTo>
                <a:lnTo>
                  <a:pt x="19186582" y="131521"/>
                </a:lnTo>
                <a:lnTo>
                  <a:pt x="19151713" y="102416"/>
                </a:lnTo>
                <a:lnTo>
                  <a:pt x="19114280" y="76508"/>
                </a:lnTo>
                <a:lnTo>
                  <a:pt x="19074491" y="54008"/>
                </a:lnTo>
                <a:lnTo>
                  <a:pt x="19032557" y="35126"/>
                </a:lnTo>
                <a:lnTo>
                  <a:pt x="18988690" y="20074"/>
                </a:lnTo>
                <a:lnTo>
                  <a:pt x="18943100" y="9062"/>
                </a:lnTo>
                <a:lnTo>
                  <a:pt x="18895998" y="2300"/>
                </a:lnTo>
                <a:lnTo>
                  <a:pt x="18847593" y="0"/>
                </a:lnTo>
                <a:close/>
              </a:path>
            </a:pathLst>
          </a:custGeom>
          <a:solidFill>
            <a:srgbClr val="0065A7"/>
          </a:solidFill>
          <a:ln>
            <a:noFill/>
          </a:ln>
        </p:spPr>
        <p:txBody>
          <a:bodyPr spcFirstLastPara="1" wrap="square" lIns="0" tIns="0" rIns="0" bIns="0" anchor="t" anchorCtr="0">
            <a:noAutofit/>
          </a:bodyPr>
          <a:lstStyle/>
          <a:p>
            <a:pPr marL="0" lvl="0" indent="0" algn="l" rtl="0">
              <a:spcBef>
                <a:spcPts val="0"/>
              </a:spcBef>
              <a:spcAft>
                <a:spcPts val="0"/>
              </a:spcAft>
              <a:buNone/>
            </a:pPr>
            <a:endParaRPr sz="600"/>
          </a:p>
        </p:txBody>
      </p:sp>
      <p:sp>
        <p:nvSpPr>
          <p:cNvPr id="66" name="Google Shape;66;p15"/>
          <p:cNvSpPr txBox="1">
            <a:spLocks noGrp="1"/>
          </p:cNvSpPr>
          <p:nvPr>
            <p:ph type="title"/>
          </p:nvPr>
        </p:nvSpPr>
        <p:spPr>
          <a:xfrm>
            <a:off x="934864" y="293341"/>
            <a:ext cx="7274400" cy="2859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2800"/>
              <a:buNone/>
              <a:defRPr sz="1800" b="0" i="0">
                <a:solidFill>
                  <a:schemeClr val="lt1"/>
                </a:solidFill>
                <a:latin typeface="Mulish SemiBold" panose="020B0604020202020204" charset="0"/>
                <a:ea typeface="Mulish SemiBold" panose="020B0604020202020204" charset="0"/>
                <a:cs typeface="Arial"/>
                <a:sym typeface="Aria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68" name="Google Shape;68;p15"/>
          <p:cNvSpPr txBox="1">
            <a:spLocks noGrp="1"/>
          </p:cNvSpPr>
          <p:nvPr>
            <p:ph type="ftr" idx="11"/>
          </p:nvPr>
        </p:nvSpPr>
        <p:spPr>
          <a:xfrm>
            <a:off x="3108960" y="4783455"/>
            <a:ext cx="2926200" cy="257100"/>
          </a:xfrm>
          <a:prstGeom prst="rect">
            <a:avLst/>
          </a:prstGeom>
          <a:noFill/>
          <a:ln>
            <a:noFill/>
          </a:ln>
        </p:spPr>
        <p:txBody>
          <a:bodyPr spcFirstLastPara="1" wrap="square" lIns="0" tIns="0" rIns="0" bIns="0" anchor="t" anchorCtr="0">
            <a:spAutoFit/>
          </a:bodyPr>
          <a:lstStyle>
            <a:lvl1pPr lvl="0" algn="ctr" rtl="0">
              <a:spcBef>
                <a:spcPts val="0"/>
              </a:spcBef>
              <a:spcAft>
                <a:spcPts val="0"/>
              </a:spcAft>
              <a:buSzPts val="1400"/>
              <a:buNone/>
              <a:defRPr>
                <a:solidFill>
                  <a:srgbClr val="888888"/>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9" name="Google Shape;69;p15"/>
          <p:cNvSpPr txBox="1">
            <a:spLocks noGrp="1"/>
          </p:cNvSpPr>
          <p:nvPr>
            <p:ph type="dt" idx="10"/>
          </p:nvPr>
        </p:nvSpPr>
        <p:spPr>
          <a:xfrm>
            <a:off x="457200" y="4783455"/>
            <a:ext cx="2103000" cy="2571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1400"/>
              <a:buNone/>
              <a:defRPr>
                <a:solidFill>
                  <a:srgbClr val="888888"/>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0" name="Google Shape;70;p15"/>
          <p:cNvSpPr txBox="1">
            <a:spLocks noGrp="1"/>
          </p:cNvSpPr>
          <p:nvPr>
            <p:ph type="sldNum" idx="12"/>
          </p:nvPr>
        </p:nvSpPr>
        <p:spPr>
          <a:xfrm>
            <a:off x="6583680" y="4783455"/>
            <a:ext cx="2103000" cy="153900"/>
          </a:xfrm>
          <a:prstGeom prst="rect">
            <a:avLst/>
          </a:prstGeom>
          <a:noFill/>
          <a:ln>
            <a:noFill/>
          </a:ln>
        </p:spPr>
        <p:txBody>
          <a:bodyPr spcFirstLastPara="1" wrap="square" lIns="0" tIns="0" rIns="0" bIns="0" anchor="t" anchorCtr="0">
            <a:spAutoFit/>
          </a:bodyPr>
          <a:lstStyle>
            <a:lvl1pPr lvl="0" indent="0" algn="r" rtl="0">
              <a:spcBef>
                <a:spcPts val="0"/>
              </a:spcBef>
              <a:buNone/>
              <a:defRPr>
                <a:solidFill>
                  <a:srgbClr val="888888"/>
                </a:solidFill>
              </a:defRPr>
            </a:lvl1pPr>
            <a:lvl2pPr lvl="1" indent="0" algn="r" rtl="0">
              <a:spcBef>
                <a:spcPts val="0"/>
              </a:spcBef>
              <a:buNone/>
              <a:defRPr>
                <a:solidFill>
                  <a:srgbClr val="888888"/>
                </a:solidFill>
              </a:defRPr>
            </a:lvl2pPr>
            <a:lvl3pPr lvl="2" indent="0" algn="r" rtl="0">
              <a:spcBef>
                <a:spcPts val="0"/>
              </a:spcBef>
              <a:buNone/>
              <a:defRPr>
                <a:solidFill>
                  <a:srgbClr val="888888"/>
                </a:solidFill>
              </a:defRPr>
            </a:lvl3pPr>
            <a:lvl4pPr lvl="3" indent="0" algn="r" rtl="0">
              <a:spcBef>
                <a:spcPts val="0"/>
              </a:spcBef>
              <a:buNone/>
              <a:defRPr>
                <a:solidFill>
                  <a:srgbClr val="888888"/>
                </a:solidFill>
              </a:defRPr>
            </a:lvl4pPr>
            <a:lvl5pPr lvl="4" indent="0" algn="r" rtl="0">
              <a:spcBef>
                <a:spcPts val="0"/>
              </a:spcBef>
              <a:buNone/>
              <a:defRPr>
                <a:solidFill>
                  <a:srgbClr val="888888"/>
                </a:solidFill>
              </a:defRPr>
            </a:lvl5pPr>
            <a:lvl6pPr lvl="5" indent="0" algn="r" rtl="0">
              <a:spcBef>
                <a:spcPts val="0"/>
              </a:spcBef>
              <a:buNone/>
              <a:defRPr>
                <a:solidFill>
                  <a:srgbClr val="888888"/>
                </a:solidFill>
              </a:defRPr>
            </a:lvl6pPr>
            <a:lvl7pPr lvl="6" indent="0" algn="r" rtl="0">
              <a:spcBef>
                <a:spcPts val="0"/>
              </a:spcBef>
              <a:buNone/>
              <a:defRPr>
                <a:solidFill>
                  <a:srgbClr val="888888"/>
                </a:solidFill>
              </a:defRPr>
            </a:lvl7pPr>
            <a:lvl8pPr lvl="7" indent="0" algn="r" rtl="0">
              <a:spcBef>
                <a:spcPts val="0"/>
              </a:spcBef>
              <a:buNone/>
              <a:defRPr>
                <a:solidFill>
                  <a:srgbClr val="888888"/>
                </a:solidFill>
              </a:defRPr>
            </a:lvl8pPr>
            <a:lvl9pPr lvl="8" indent="0" algn="r" rtl="0">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
              <a:t>‹#›</a:t>
            </a:fld>
            <a:endParaRPr>
              <a:solidFill>
                <a:schemeClr val="dk2"/>
              </a:solidFill>
            </a:endParaRPr>
          </a:p>
        </p:txBody>
      </p:sp>
      <p:pic>
        <p:nvPicPr>
          <p:cNvPr id="2" name="Google Shape;110;p20">
            <a:extLst>
              <a:ext uri="{FF2B5EF4-FFF2-40B4-BE49-F238E27FC236}">
                <a16:creationId xmlns:a16="http://schemas.microsoft.com/office/drawing/2014/main" id="{019E878B-5F11-287A-E479-3290FBD1E412}"/>
              </a:ext>
            </a:extLst>
          </p:cNvPr>
          <p:cNvPicPr preferRelativeResize="0"/>
          <p:nvPr userDrawn="1"/>
        </p:nvPicPr>
        <p:blipFill rotWithShape="1">
          <a:blip r:embed="rId3">
            <a:alphaModFix/>
          </a:blip>
          <a:srcRect/>
          <a:stretch/>
        </p:blipFill>
        <p:spPr>
          <a:xfrm>
            <a:off x="7238999" y="4647885"/>
            <a:ext cx="1885817" cy="482331"/>
          </a:xfrm>
          <a:prstGeom prst="rect">
            <a:avLst/>
          </a:prstGeom>
          <a:noFill/>
          <a:ln>
            <a:noFill/>
          </a:ln>
        </p:spPr>
      </p:pic>
      <p:sp>
        <p:nvSpPr>
          <p:cNvPr id="5" name="Google Shape;67;p15">
            <a:extLst>
              <a:ext uri="{FF2B5EF4-FFF2-40B4-BE49-F238E27FC236}">
                <a16:creationId xmlns:a16="http://schemas.microsoft.com/office/drawing/2014/main" id="{F83C4179-7F51-0270-1F08-A1D4BF6D4D7E}"/>
              </a:ext>
            </a:extLst>
          </p:cNvPr>
          <p:cNvSpPr txBox="1">
            <a:spLocks noGrp="1"/>
          </p:cNvSpPr>
          <p:nvPr>
            <p:ph type="body" idx="1"/>
          </p:nvPr>
        </p:nvSpPr>
        <p:spPr>
          <a:xfrm>
            <a:off x="991820" y="1079141"/>
            <a:ext cx="6706800" cy="247760"/>
          </a:xfrm>
          <a:prstGeom prst="rect">
            <a:avLst/>
          </a:prstGeom>
          <a:noFill/>
          <a:ln>
            <a:noFill/>
          </a:ln>
        </p:spPr>
        <p:txBody>
          <a:bodyPr spcFirstLastPara="1" wrap="square" lIns="0" tIns="0" rIns="0" bIns="0" anchor="t" anchorCtr="0">
            <a:spAutoFit/>
          </a:bodyPr>
          <a:lstStyle>
            <a:lvl1pPr marL="457200" lvl="0" indent="-228600" algn="l" rtl="0">
              <a:spcBef>
                <a:spcPts val="0"/>
              </a:spcBef>
              <a:spcAft>
                <a:spcPts val="0"/>
              </a:spcAft>
              <a:buSzPts val="1800"/>
              <a:buNone/>
              <a:defRPr sz="1400" b="0" i="0">
                <a:solidFill>
                  <a:schemeClr val="dk1"/>
                </a:solidFill>
                <a:latin typeface="Mulish" panose="020B0604020202020204" charset="0"/>
              </a:defRPr>
            </a:lvl1pPr>
            <a:lvl2pPr marL="914400" lvl="1" indent="-228600" algn="l" rtl="0">
              <a:spcBef>
                <a:spcPts val="1200"/>
              </a:spcBef>
              <a:spcAft>
                <a:spcPts val="0"/>
              </a:spcAft>
              <a:buSzPts val="1400"/>
              <a:buNone/>
              <a:defRPr/>
            </a:lvl2pPr>
            <a:lvl3pPr marL="1371600" lvl="2" indent="-228600" algn="l" rtl="0">
              <a:spcBef>
                <a:spcPts val="1200"/>
              </a:spcBef>
              <a:spcAft>
                <a:spcPts val="0"/>
              </a:spcAft>
              <a:buSzPts val="1400"/>
              <a:buNone/>
              <a:defRPr/>
            </a:lvl3pPr>
            <a:lvl4pPr marL="1828800" lvl="3" indent="-228600" algn="l" rtl="0">
              <a:spcBef>
                <a:spcPts val="1200"/>
              </a:spcBef>
              <a:spcAft>
                <a:spcPts val="0"/>
              </a:spcAft>
              <a:buSzPts val="1400"/>
              <a:buNone/>
              <a:defRPr/>
            </a:lvl4pPr>
            <a:lvl5pPr marL="2286000" lvl="4" indent="-228600" algn="l" rtl="0">
              <a:spcBef>
                <a:spcPts val="1200"/>
              </a:spcBef>
              <a:spcAft>
                <a:spcPts val="0"/>
              </a:spcAft>
              <a:buSzPts val="1400"/>
              <a:buNone/>
              <a:defRPr/>
            </a:lvl5pPr>
            <a:lvl6pPr marL="2743200" lvl="5" indent="-228600" algn="l" rtl="0">
              <a:spcBef>
                <a:spcPts val="1200"/>
              </a:spcBef>
              <a:spcAft>
                <a:spcPts val="0"/>
              </a:spcAft>
              <a:buSzPts val="1400"/>
              <a:buNone/>
              <a:defRPr/>
            </a:lvl6pPr>
            <a:lvl7pPr marL="3200400" lvl="6" indent="-228600" algn="l" rtl="0">
              <a:spcBef>
                <a:spcPts val="1200"/>
              </a:spcBef>
              <a:spcAft>
                <a:spcPts val="0"/>
              </a:spcAft>
              <a:buSzPts val="1400"/>
              <a:buNone/>
              <a:defRPr/>
            </a:lvl7pPr>
            <a:lvl8pPr marL="3657600" lvl="7" indent="-228600" algn="l" rtl="0">
              <a:spcBef>
                <a:spcPts val="1200"/>
              </a:spcBef>
              <a:spcAft>
                <a:spcPts val="0"/>
              </a:spcAft>
              <a:buSzPts val="1400"/>
              <a:buNone/>
              <a:defRPr/>
            </a:lvl8pPr>
            <a:lvl9pPr marL="4114800" lvl="8" indent="-228600" algn="l" rtl="0">
              <a:spcBef>
                <a:spcPts val="1200"/>
              </a:spcBef>
              <a:spcAft>
                <a:spcPts val="1200"/>
              </a:spcAft>
              <a:buSzPts val="1400"/>
              <a:buNone/>
              <a:defRPr/>
            </a:lvl9pPr>
          </a:lstStyle>
          <a:p>
            <a:endParaRPr dirty="0"/>
          </a:p>
        </p:txBody>
      </p:sp>
    </p:spTree>
    <p:extLst>
      <p:ext uri="{BB962C8B-B14F-4D97-AF65-F5344CB8AC3E}">
        <p14:creationId xmlns:p14="http://schemas.microsoft.com/office/powerpoint/2010/main" val="585101565"/>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4"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Px1v20R7Dgo"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0.jpeg"/><Relationship Id="rId4" Type="http://schemas.openxmlformats.org/officeDocument/2006/relationships/hyperlink" Target="https://www.youtube.com/watch?v=8RR6shO-FH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1" name="Google Shape;81;p17"/>
          <p:cNvPicPr preferRelativeResize="0"/>
          <p:nvPr/>
        </p:nvPicPr>
        <p:blipFill rotWithShape="1">
          <a:blip r:embed="rId3">
            <a:alphaModFix/>
          </a:blip>
          <a:srcRect/>
          <a:stretch/>
        </p:blipFill>
        <p:spPr>
          <a:xfrm>
            <a:off x="0" y="1128633"/>
            <a:ext cx="9144000" cy="4014506"/>
          </a:xfrm>
          <a:prstGeom prst="rect">
            <a:avLst/>
          </a:prstGeom>
          <a:noFill/>
          <a:ln>
            <a:noFill/>
          </a:ln>
        </p:spPr>
      </p:pic>
      <p:sp>
        <p:nvSpPr>
          <p:cNvPr id="2" name="Rectangle: Rounded Corners 1">
            <a:extLst>
              <a:ext uri="{FF2B5EF4-FFF2-40B4-BE49-F238E27FC236}">
                <a16:creationId xmlns:a16="http://schemas.microsoft.com/office/drawing/2014/main" id="{58EA5C4E-C3EB-5631-DCF3-D40DAEA200D4}"/>
              </a:ext>
            </a:extLst>
          </p:cNvPr>
          <p:cNvSpPr/>
          <p:nvPr/>
        </p:nvSpPr>
        <p:spPr>
          <a:xfrm>
            <a:off x="2249179" y="1350505"/>
            <a:ext cx="4645642" cy="1221245"/>
          </a:xfrm>
          <a:prstGeom prst="roundRect">
            <a:avLst>
              <a:gd name="adj" fmla="val 50000"/>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95C943"/>
                </a:solidFill>
                <a:latin typeface="Mulish SemiBold" panose="020B0604020202020204" charset="0"/>
              </a:rPr>
              <a:t>Becoming an Inventor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1" name="Google Shape;81;p17"/>
          <p:cNvPicPr preferRelativeResize="0"/>
          <p:nvPr/>
        </p:nvPicPr>
        <p:blipFill rotWithShape="1">
          <a:blip r:embed="rId3">
            <a:alphaModFix/>
          </a:blip>
          <a:srcRect/>
          <a:stretch/>
        </p:blipFill>
        <p:spPr>
          <a:xfrm>
            <a:off x="0" y="1128633"/>
            <a:ext cx="9144000" cy="4014506"/>
          </a:xfrm>
          <a:prstGeom prst="rect">
            <a:avLst/>
          </a:prstGeom>
          <a:noFill/>
          <a:ln>
            <a:noFill/>
          </a:ln>
        </p:spPr>
      </p:pic>
      <p:sp>
        <p:nvSpPr>
          <p:cNvPr id="2" name="Rectangle: Rounded Corners 1">
            <a:extLst>
              <a:ext uri="{FF2B5EF4-FFF2-40B4-BE49-F238E27FC236}">
                <a16:creationId xmlns:a16="http://schemas.microsoft.com/office/drawing/2014/main" id="{58EA5C4E-C3EB-5631-DCF3-D40DAEA200D4}"/>
              </a:ext>
            </a:extLst>
          </p:cNvPr>
          <p:cNvSpPr/>
          <p:nvPr/>
        </p:nvSpPr>
        <p:spPr>
          <a:xfrm>
            <a:off x="2249179" y="1350505"/>
            <a:ext cx="4645642" cy="1221245"/>
          </a:xfrm>
          <a:prstGeom prst="roundRect">
            <a:avLst>
              <a:gd name="adj" fmla="val 50000"/>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dirty="0">
                <a:solidFill>
                  <a:srgbClr val="0070C0"/>
                </a:solidFill>
                <a:latin typeface="Mulish SemiBold" panose="020B0604020202020204" charset="0"/>
              </a:rPr>
              <a:t>Lesson 2</a:t>
            </a:r>
          </a:p>
        </p:txBody>
      </p:sp>
    </p:spTree>
    <p:extLst>
      <p:ext uri="{BB962C8B-B14F-4D97-AF65-F5344CB8AC3E}">
        <p14:creationId xmlns:p14="http://schemas.microsoft.com/office/powerpoint/2010/main" val="1563047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E714F-8489-12FC-5679-0F3CE1B411B1}"/>
              </a:ext>
            </a:extLst>
          </p:cNvPr>
          <p:cNvSpPr>
            <a:spLocks noGrp="1"/>
          </p:cNvSpPr>
          <p:nvPr>
            <p:ph type="title"/>
          </p:nvPr>
        </p:nvSpPr>
        <p:spPr/>
        <p:txBody>
          <a:bodyPr/>
          <a:lstStyle/>
          <a:p>
            <a:r>
              <a:rPr lang="en-US" dirty="0">
                <a:sym typeface="Mulish SemiBold"/>
              </a:rPr>
              <a:t>Can anyone share something they know about Innovation?</a:t>
            </a:r>
            <a:endParaRPr lang="en-US" dirty="0"/>
          </a:p>
        </p:txBody>
      </p:sp>
      <p:graphicFrame>
        <p:nvGraphicFramePr>
          <p:cNvPr id="4" name="Table 3">
            <a:extLst>
              <a:ext uri="{FF2B5EF4-FFF2-40B4-BE49-F238E27FC236}">
                <a16:creationId xmlns:a16="http://schemas.microsoft.com/office/drawing/2014/main" id="{D9FE29E5-7485-F0A0-4338-F0BA0A00FC59}"/>
              </a:ext>
            </a:extLst>
          </p:cNvPr>
          <p:cNvGraphicFramePr>
            <a:graphicFrameLocks noGrp="1"/>
          </p:cNvGraphicFramePr>
          <p:nvPr/>
        </p:nvGraphicFramePr>
        <p:xfrm>
          <a:off x="760977" y="1159877"/>
          <a:ext cx="7554535" cy="3258700"/>
        </p:xfrm>
        <a:graphic>
          <a:graphicData uri="http://schemas.openxmlformats.org/drawingml/2006/table">
            <a:tbl>
              <a:tblPr firstRow="1" bandRow="1">
                <a:tableStyleId>{6C0A34DD-0A4C-4664-8AD8-19D32AF65BA9}</a:tableStyleId>
              </a:tblPr>
              <a:tblGrid>
                <a:gridCol w="1510907">
                  <a:extLst>
                    <a:ext uri="{9D8B030D-6E8A-4147-A177-3AD203B41FA5}">
                      <a16:colId xmlns:a16="http://schemas.microsoft.com/office/drawing/2014/main" val="3558149779"/>
                    </a:ext>
                  </a:extLst>
                </a:gridCol>
                <a:gridCol w="1510907">
                  <a:extLst>
                    <a:ext uri="{9D8B030D-6E8A-4147-A177-3AD203B41FA5}">
                      <a16:colId xmlns:a16="http://schemas.microsoft.com/office/drawing/2014/main" val="1346110340"/>
                    </a:ext>
                  </a:extLst>
                </a:gridCol>
                <a:gridCol w="1510907">
                  <a:extLst>
                    <a:ext uri="{9D8B030D-6E8A-4147-A177-3AD203B41FA5}">
                      <a16:colId xmlns:a16="http://schemas.microsoft.com/office/drawing/2014/main" val="2874947307"/>
                    </a:ext>
                  </a:extLst>
                </a:gridCol>
                <a:gridCol w="1510907">
                  <a:extLst>
                    <a:ext uri="{9D8B030D-6E8A-4147-A177-3AD203B41FA5}">
                      <a16:colId xmlns:a16="http://schemas.microsoft.com/office/drawing/2014/main" val="2741834483"/>
                    </a:ext>
                  </a:extLst>
                </a:gridCol>
                <a:gridCol w="1510907">
                  <a:extLst>
                    <a:ext uri="{9D8B030D-6E8A-4147-A177-3AD203B41FA5}">
                      <a16:colId xmlns:a16="http://schemas.microsoft.com/office/drawing/2014/main" val="1172651531"/>
                    </a:ext>
                  </a:extLst>
                </a:gridCol>
              </a:tblGrid>
              <a:tr h="379379">
                <a:tc>
                  <a:txBody>
                    <a:bodyPr/>
                    <a:lstStyle/>
                    <a:p>
                      <a:pPr algn="ctr"/>
                      <a:r>
                        <a:rPr lang="en-US" dirty="0">
                          <a:latin typeface="Mulish" panose="020B0604020202020204" charset="0"/>
                        </a:rPr>
                        <a:t>What</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alpha val="0"/>
                      </a:schemeClr>
                    </a:solidFill>
                  </a:tcPr>
                </a:tc>
                <a:tc>
                  <a:txBody>
                    <a:bodyPr/>
                    <a:lstStyle/>
                    <a:p>
                      <a:pPr algn="ctr"/>
                      <a:r>
                        <a:rPr lang="en-US" dirty="0">
                          <a:latin typeface="Mulish" panose="020B0604020202020204" charset="0"/>
                        </a:rPr>
                        <a:t>Why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alpha val="0"/>
                      </a:schemeClr>
                    </a:solidFill>
                  </a:tcPr>
                </a:tc>
                <a:tc>
                  <a:txBody>
                    <a:bodyPr/>
                    <a:lstStyle/>
                    <a:p>
                      <a:pPr algn="ctr"/>
                      <a:r>
                        <a:rPr lang="en-US" dirty="0">
                          <a:latin typeface="Mulish" panose="020B0604020202020204" charset="0"/>
                        </a:rPr>
                        <a:t>When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alpha val="0"/>
                      </a:schemeClr>
                    </a:solidFill>
                  </a:tcPr>
                </a:tc>
                <a:tc>
                  <a:txBody>
                    <a:bodyPr/>
                    <a:lstStyle/>
                    <a:p>
                      <a:pPr algn="ctr"/>
                      <a:r>
                        <a:rPr lang="en-US" dirty="0">
                          <a:latin typeface="Mulish" panose="020B0604020202020204" charset="0"/>
                        </a:rPr>
                        <a:t>How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alpha val="0"/>
                      </a:schemeClr>
                    </a:solidFill>
                  </a:tcPr>
                </a:tc>
                <a:tc>
                  <a:txBody>
                    <a:bodyPr/>
                    <a:lstStyle/>
                    <a:p>
                      <a:pPr algn="ctr"/>
                      <a:r>
                        <a:rPr lang="en-US" dirty="0">
                          <a:latin typeface="Mulish" panose="020B0604020202020204" charset="0"/>
                        </a:rPr>
                        <a:t>Who</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alpha val="0"/>
                      </a:schemeClr>
                    </a:solidFill>
                  </a:tcPr>
                </a:tc>
                <a:extLst>
                  <a:ext uri="{0D108BD9-81ED-4DB2-BD59-A6C34878D82A}">
                    <a16:rowId xmlns:a16="http://schemas.microsoft.com/office/drawing/2014/main" val="3681314963"/>
                  </a:ext>
                </a:extLst>
              </a:tr>
              <a:tr h="2879321">
                <a:tc>
                  <a:txBody>
                    <a:bodyPr/>
                    <a:lstStyle/>
                    <a:p>
                      <a:pPr algn="ctr"/>
                      <a:endParaRPr lang="en-US" dirty="0">
                        <a:latin typeface="Mulish" panose="020B060402020202020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alpha val="0"/>
                      </a:schemeClr>
                    </a:solidFill>
                  </a:tcPr>
                </a:tc>
                <a:tc>
                  <a:txBody>
                    <a:bodyPr/>
                    <a:lstStyle/>
                    <a:p>
                      <a:pPr algn="ctr"/>
                      <a:endParaRPr lang="en-US" dirty="0">
                        <a:latin typeface="Mulish"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alpha val="0"/>
                      </a:schemeClr>
                    </a:solidFill>
                  </a:tcPr>
                </a:tc>
                <a:tc>
                  <a:txBody>
                    <a:bodyPr/>
                    <a:lstStyle/>
                    <a:p>
                      <a:pPr algn="ctr"/>
                      <a:endParaRPr lang="en-US" dirty="0">
                        <a:latin typeface="Mulish"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alpha val="0"/>
                      </a:schemeClr>
                    </a:solidFill>
                  </a:tcPr>
                </a:tc>
                <a:tc>
                  <a:txBody>
                    <a:bodyPr/>
                    <a:lstStyle/>
                    <a:p>
                      <a:pPr algn="ctr"/>
                      <a:endParaRPr lang="en-US" dirty="0">
                        <a:latin typeface="Mulish"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alpha val="0"/>
                      </a:schemeClr>
                    </a:solidFill>
                  </a:tcPr>
                </a:tc>
                <a:tc>
                  <a:txBody>
                    <a:bodyPr/>
                    <a:lstStyle/>
                    <a:p>
                      <a:pPr algn="ctr"/>
                      <a:endParaRPr lang="en-US" dirty="0">
                        <a:latin typeface="Mulish" panose="020B060402020202020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alpha val="0"/>
                      </a:schemeClr>
                    </a:solidFill>
                  </a:tcPr>
                </a:tc>
                <a:extLst>
                  <a:ext uri="{0D108BD9-81ED-4DB2-BD59-A6C34878D82A}">
                    <a16:rowId xmlns:a16="http://schemas.microsoft.com/office/drawing/2014/main" val="2332514233"/>
                  </a:ext>
                </a:extLst>
              </a:tr>
            </a:tbl>
          </a:graphicData>
        </a:graphic>
      </p:graphicFrame>
    </p:spTree>
    <p:extLst>
      <p:ext uri="{BB962C8B-B14F-4D97-AF65-F5344CB8AC3E}">
        <p14:creationId xmlns:p14="http://schemas.microsoft.com/office/powerpoint/2010/main" val="1123511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E714F-8489-12FC-5679-0F3CE1B411B1}"/>
              </a:ext>
            </a:extLst>
          </p:cNvPr>
          <p:cNvSpPr>
            <a:spLocks noGrp="1"/>
          </p:cNvSpPr>
          <p:nvPr>
            <p:ph type="title"/>
          </p:nvPr>
        </p:nvSpPr>
        <p:spPr>
          <a:xfrm>
            <a:off x="346363" y="293341"/>
            <a:ext cx="8575963" cy="276999"/>
          </a:xfrm>
        </p:spPr>
        <p:txBody>
          <a:bodyPr/>
          <a:lstStyle/>
          <a:p>
            <a:pPr algn="ctr"/>
            <a:r>
              <a:rPr lang="en-US" dirty="0">
                <a:sym typeface="Mulish SemiBold"/>
              </a:rPr>
              <a:t>What might be a part of a better piece of playground equipment?</a:t>
            </a:r>
            <a:endParaRPr lang="en-US" dirty="0"/>
          </a:p>
        </p:txBody>
      </p:sp>
      <p:sp>
        <p:nvSpPr>
          <p:cNvPr id="3" name="Text Placeholder 2">
            <a:extLst>
              <a:ext uri="{FF2B5EF4-FFF2-40B4-BE49-F238E27FC236}">
                <a16:creationId xmlns:a16="http://schemas.microsoft.com/office/drawing/2014/main" id="{54119314-E71A-BCCE-7753-350D08EA1C9F}"/>
              </a:ext>
            </a:extLst>
          </p:cNvPr>
          <p:cNvSpPr>
            <a:spLocks noGrp="1"/>
          </p:cNvSpPr>
          <p:nvPr>
            <p:ph type="body" idx="1"/>
          </p:nvPr>
        </p:nvSpPr>
        <p:spPr>
          <a:xfrm>
            <a:off x="934736" y="997502"/>
            <a:ext cx="3126620" cy="3397853"/>
          </a:xfrm>
          <a:solidFill>
            <a:schemeClr val="bg1"/>
          </a:solidFill>
        </p:spPr>
        <p:txBody>
          <a:bodyPr/>
          <a:lstStyle/>
          <a:p>
            <a:pPr marL="514350" indent="-285750">
              <a:buFont typeface="Arial" panose="020B0604020202020204" pitchFamily="34" charset="0"/>
              <a:buChar char="•"/>
            </a:pPr>
            <a:r>
              <a:rPr lang="en-US" sz="2400" dirty="0"/>
              <a:t> </a:t>
            </a:r>
          </a:p>
          <a:p>
            <a:pPr marL="514350" indent="-285750">
              <a:buFont typeface="Arial" panose="020B0604020202020204" pitchFamily="34" charset="0"/>
              <a:buChar char="•"/>
            </a:pPr>
            <a:r>
              <a:rPr lang="en-US" sz="2400" dirty="0"/>
              <a:t> </a:t>
            </a:r>
          </a:p>
          <a:p>
            <a:pPr marL="514350" indent="-285750">
              <a:buFont typeface="Arial" panose="020B0604020202020204" pitchFamily="34" charset="0"/>
              <a:buChar char="•"/>
            </a:pPr>
            <a:r>
              <a:rPr lang="en-US" sz="2400" dirty="0"/>
              <a:t> </a:t>
            </a:r>
          </a:p>
          <a:p>
            <a:pPr marL="514350" indent="-285750">
              <a:buFont typeface="Arial" panose="020B0604020202020204" pitchFamily="34" charset="0"/>
              <a:buChar char="•"/>
            </a:pPr>
            <a:r>
              <a:rPr lang="en-US" sz="2400" dirty="0"/>
              <a:t> </a:t>
            </a:r>
          </a:p>
          <a:p>
            <a:pPr marL="514350" indent="-285750">
              <a:buFont typeface="Arial" panose="020B0604020202020204" pitchFamily="34" charset="0"/>
              <a:buChar char="•"/>
            </a:pPr>
            <a:r>
              <a:rPr lang="en-US" sz="2400" dirty="0"/>
              <a:t> </a:t>
            </a:r>
          </a:p>
          <a:p>
            <a:pPr marL="514350" indent="-285750">
              <a:buFont typeface="Arial" panose="020B0604020202020204" pitchFamily="34" charset="0"/>
              <a:buChar char="•"/>
            </a:pPr>
            <a:r>
              <a:rPr lang="en-US" sz="2400" dirty="0"/>
              <a:t> </a:t>
            </a:r>
          </a:p>
          <a:p>
            <a:pPr marL="514350" indent="-285750">
              <a:buFont typeface="Arial" panose="020B0604020202020204" pitchFamily="34" charset="0"/>
              <a:buChar char="•"/>
            </a:pPr>
            <a:r>
              <a:rPr lang="en-US" sz="2400" dirty="0"/>
              <a:t> </a:t>
            </a:r>
          </a:p>
          <a:p>
            <a:pPr marL="514350" indent="-285750">
              <a:buFont typeface="Arial" panose="020B0604020202020204" pitchFamily="34" charset="0"/>
              <a:buChar char="•"/>
            </a:pPr>
            <a:r>
              <a:rPr lang="en-US" sz="2400" dirty="0"/>
              <a:t> </a:t>
            </a:r>
          </a:p>
        </p:txBody>
      </p:sp>
      <p:pic>
        <p:nvPicPr>
          <p:cNvPr id="6" name="Picture 5" descr="A slide in a park&#10;&#10;Description automatically generated">
            <a:extLst>
              <a:ext uri="{FF2B5EF4-FFF2-40B4-BE49-F238E27FC236}">
                <a16:creationId xmlns:a16="http://schemas.microsoft.com/office/drawing/2014/main" id="{36C45E38-6CC8-1215-2CFA-3310FB99756D}"/>
              </a:ext>
            </a:extLst>
          </p:cNvPr>
          <p:cNvPicPr>
            <a:picLocks noChangeAspect="1"/>
          </p:cNvPicPr>
          <p:nvPr/>
        </p:nvPicPr>
        <p:blipFill rotWithShape="1">
          <a:blip r:embed="rId3"/>
          <a:srcRect l="17151" t="14546"/>
          <a:stretch/>
        </p:blipFill>
        <p:spPr>
          <a:xfrm>
            <a:off x="4413671" y="997502"/>
            <a:ext cx="4300838" cy="2956239"/>
          </a:xfrm>
          <a:prstGeom prst="rect">
            <a:avLst/>
          </a:prstGeom>
        </p:spPr>
      </p:pic>
    </p:spTree>
    <p:extLst>
      <p:ext uri="{BB962C8B-B14F-4D97-AF65-F5344CB8AC3E}">
        <p14:creationId xmlns:p14="http://schemas.microsoft.com/office/powerpoint/2010/main" val="1924141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F4B0C-5E44-AA7C-C44D-A8BFC51044C6}"/>
              </a:ext>
            </a:extLst>
          </p:cNvPr>
          <p:cNvSpPr>
            <a:spLocks noGrp="1"/>
          </p:cNvSpPr>
          <p:nvPr>
            <p:ph type="title"/>
          </p:nvPr>
        </p:nvSpPr>
        <p:spPr/>
        <p:txBody>
          <a:bodyPr/>
          <a:lstStyle/>
          <a:p>
            <a:pPr algn="ctr"/>
            <a:r>
              <a:rPr lang="en-US" dirty="0"/>
              <a:t>Describe the equipment you see in this picture</a:t>
            </a:r>
          </a:p>
        </p:txBody>
      </p:sp>
      <p:pic>
        <p:nvPicPr>
          <p:cNvPr id="7" name="Picture 6" descr="A playground with blue and brown structures&#10;&#10;Description automatically generated with medium confidence">
            <a:extLst>
              <a:ext uri="{FF2B5EF4-FFF2-40B4-BE49-F238E27FC236}">
                <a16:creationId xmlns:a16="http://schemas.microsoft.com/office/drawing/2014/main" id="{0FA23194-1A97-78CD-324F-C9B9815DA2D2}"/>
              </a:ext>
            </a:extLst>
          </p:cNvPr>
          <p:cNvPicPr>
            <a:picLocks noChangeAspect="1"/>
          </p:cNvPicPr>
          <p:nvPr/>
        </p:nvPicPr>
        <p:blipFill rotWithShape="1">
          <a:blip r:embed="rId2"/>
          <a:srcRect l="-1" t="26051" r="854" b="-178"/>
          <a:stretch/>
        </p:blipFill>
        <p:spPr>
          <a:xfrm>
            <a:off x="1255472" y="762346"/>
            <a:ext cx="6633055" cy="3618808"/>
          </a:xfrm>
          <a:prstGeom prst="rect">
            <a:avLst/>
          </a:prstGeom>
        </p:spPr>
      </p:pic>
    </p:spTree>
    <p:extLst>
      <p:ext uri="{BB962C8B-B14F-4D97-AF65-F5344CB8AC3E}">
        <p14:creationId xmlns:p14="http://schemas.microsoft.com/office/powerpoint/2010/main" val="3800566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F4B0C-5E44-AA7C-C44D-A8BFC51044C6}"/>
              </a:ext>
            </a:extLst>
          </p:cNvPr>
          <p:cNvSpPr>
            <a:spLocks noGrp="1"/>
          </p:cNvSpPr>
          <p:nvPr>
            <p:ph type="title"/>
          </p:nvPr>
        </p:nvSpPr>
        <p:spPr/>
        <p:txBody>
          <a:bodyPr/>
          <a:lstStyle/>
          <a:p>
            <a:pPr algn="ctr"/>
            <a:r>
              <a:rPr lang="en-US" dirty="0"/>
              <a:t>Describe the equipment you see in this picture</a:t>
            </a:r>
          </a:p>
        </p:txBody>
      </p:sp>
      <p:pic>
        <p:nvPicPr>
          <p:cNvPr id="5" name="Picture 4" descr="A playground with slides and umbrellas&#10;&#10;Description automatically generated">
            <a:extLst>
              <a:ext uri="{FF2B5EF4-FFF2-40B4-BE49-F238E27FC236}">
                <a16:creationId xmlns:a16="http://schemas.microsoft.com/office/drawing/2014/main" id="{FE867DEB-E320-2B54-7374-1B47EB4CA632}"/>
              </a:ext>
            </a:extLst>
          </p:cNvPr>
          <p:cNvPicPr>
            <a:picLocks noChangeAspect="1"/>
          </p:cNvPicPr>
          <p:nvPr/>
        </p:nvPicPr>
        <p:blipFill rotWithShape="1">
          <a:blip r:embed="rId2"/>
          <a:srcRect r="1176" b="16416"/>
          <a:stretch/>
        </p:blipFill>
        <p:spPr>
          <a:xfrm>
            <a:off x="1303574" y="858404"/>
            <a:ext cx="6536851" cy="3685887"/>
          </a:xfrm>
          <a:prstGeom prst="rect">
            <a:avLst/>
          </a:prstGeom>
        </p:spPr>
      </p:pic>
    </p:spTree>
    <p:extLst>
      <p:ext uri="{BB962C8B-B14F-4D97-AF65-F5344CB8AC3E}">
        <p14:creationId xmlns:p14="http://schemas.microsoft.com/office/powerpoint/2010/main" val="3731602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F4B0C-5E44-AA7C-C44D-A8BFC51044C6}"/>
              </a:ext>
            </a:extLst>
          </p:cNvPr>
          <p:cNvSpPr>
            <a:spLocks noGrp="1"/>
          </p:cNvSpPr>
          <p:nvPr>
            <p:ph type="title"/>
          </p:nvPr>
        </p:nvSpPr>
        <p:spPr/>
        <p:txBody>
          <a:bodyPr/>
          <a:lstStyle/>
          <a:p>
            <a:pPr algn="ctr"/>
            <a:r>
              <a:rPr lang="en-US" dirty="0"/>
              <a:t>Describe the equipment you see in this picture</a:t>
            </a:r>
          </a:p>
        </p:txBody>
      </p:sp>
      <p:pic>
        <p:nvPicPr>
          <p:cNvPr id="5" name="Picture 4" descr="A playground with a slide and benches&#10;&#10;Description automatically generated">
            <a:extLst>
              <a:ext uri="{FF2B5EF4-FFF2-40B4-BE49-F238E27FC236}">
                <a16:creationId xmlns:a16="http://schemas.microsoft.com/office/drawing/2014/main" id="{70CFC937-F1AF-FCB6-2A9F-B21B369D15F6}"/>
              </a:ext>
            </a:extLst>
          </p:cNvPr>
          <p:cNvPicPr>
            <a:picLocks noChangeAspect="1"/>
          </p:cNvPicPr>
          <p:nvPr/>
        </p:nvPicPr>
        <p:blipFill rotWithShape="1">
          <a:blip r:embed="rId2"/>
          <a:srcRect t="11261" r="2323" b="25118"/>
          <a:stretch/>
        </p:blipFill>
        <p:spPr>
          <a:xfrm>
            <a:off x="1034353" y="963297"/>
            <a:ext cx="7075293" cy="3456303"/>
          </a:xfrm>
          <a:prstGeom prst="rect">
            <a:avLst/>
          </a:prstGeom>
        </p:spPr>
      </p:pic>
    </p:spTree>
    <p:extLst>
      <p:ext uri="{BB962C8B-B14F-4D97-AF65-F5344CB8AC3E}">
        <p14:creationId xmlns:p14="http://schemas.microsoft.com/office/powerpoint/2010/main" val="1460710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F4B0C-5E44-AA7C-C44D-A8BFC51044C6}"/>
              </a:ext>
            </a:extLst>
          </p:cNvPr>
          <p:cNvSpPr>
            <a:spLocks noGrp="1"/>
          </p:cNvSpPr>
          <p:nvPr>
            <p:ph type="title"/>
          </p:nvPr>
        </p:nvSpPr>
        <p:spPr/>
        <p:txBody>
          <a:bodyPr/>
          <a:lstStyle/>
          <a:p>
            <a:pPr algn="ctr"/>
            <a:r>
              <a:rPr lang="en-US" dirty="0"/>
              <a:t>Describe the equipment you see in this picture</a:t>
            </a:r>
          </a:p>
        </p:txBody>
      </p:sp>
      <p:pic>
        <p:nvPicPr>
          <p:cNvPr id="4" name="Picture 3" descr="A playground with a slide and a net&#10;&#10;Description automatically generated with medium confidence">
            <a:extLst>
              <a:ext uri="{FF2B5EF4-FFF2-40B4-BE49-F238E27FC236}">
                <a16:creationId xmlns:a16="http://schemas.microsoft.com/office/drawing/2014/main" id="{940286D6-EA42-3985-9E86-C324296BFE1E}"/>
              </a:ext>
            </a:extLst>
          </p:cNvPr>
          <p:cNvPicPr>
            <a:picLocks noChangeAspect="1"/>
          </p:cNvPicPr>
          <p:nvPr/>
        </p:nvPicPr>
        <p:blipFill rotWithShape="1">
          <a:blip r:embed="rId2"/>
          <a:srcRect t="23703" r="303" b="5184"/>
          <a:stretch/>
        </p:blipFill>
        <p:spPr>
          <a:xfrm>
            <a:off x="1153391" y="914399"/>
            <a:ext cx="6837218" cy="3657600"/>
          </a:xfrm>
          <a:prstGeom prst="rect">
            <a:avLst/>
          </a:prstGeom>
        </p:spPr>
      </p:pic>
    </p:spTree>
    <p:extLst>
      <p:ext uri="{BB962C8B-B14F-4D97-AF65-F5344CB8AC3E}">
        <p14:creationId xmlns:p14="http://schemas.microsoft.com/office/powerpoint/2010/main" val="2242838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1" name="Google Shape;81;p17"/>
          <p:cNvPicPr preferRelativeResize="0"/>
          <p:nvPr/>
        </p:nvPicPr>
        <p:blipFill rotWithShape="1">
          <a:blip r:embed="rId3">
            <a:alphaModFix/>
          </a:blip>
          <a:srcRect/>
          <a:stretch/>
        </p:blipFill>
        <p:spPr>
          <a:xfrm>
            <a:off x="0" y="1128633"/>
            <a:ext cx="9144000" cy="4014506"/>
          </a:xfrm>
          <a:prstGeom prst="rect">
            <a:avLst/>
          </a:prstGeom>
          <a:noFill/>
          <a:ln>
            <a:noFill/>
          </a:ln>
        </p:spPr>
      </p:pic>
      <p:sp>
        <p:nvSpPr>
          <p:cNvPr id="2" name="Rectangle: Rounded Corners 1">
            <a:extLst>
              <a:ext uri="{FF2B5EF4-FFF2-40B4-BE49-F238E27FC236}">
                <a16:creationId xmlns:a16="http://schemas.microsoft.com/office/drawing/2014/main" id="{58EA5C4E-C3EB-5631-DCF3-D40DAEA200D4}"/>
              </a:ext>
            </a:extLst>
          </p:cNvPr>
          <p:cNvSpPr/>
          <p:nvPr/>
        </p:nvSpPr>
        <p:spPr>
          <a:xfrm>
            <a:off x="2249179" y="1350505"/>
            <a:ext cx="4645642" cy="1221245"/>
          </a:xfrm>
          <a:prstGeom prst="roundRect">
            <a:avLst>
              <a:gd name="adj" fmla="val 50000"/>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dirty="0">
                <a:solidFill>
                  <a:srgbClr val="0070C0"/>
                </a:solidFill>
                <a:latin typeface="Mulish SemiBold" panose="020B0604020202020204" charset="0"/>
              </a:rPr>
              <a:t>Day 3</a:t>
            </a:r>
          </a:p>
        </p:txBody>
      </p:sp>
    </p:spTree>
    <p:extLst>
      <p:ext uri="{BB962C8B-B14F-4D97-AF65-F5344CB8AC3E}">
        <p14:creationId xmlns:p14="http://schemas.microsoft.com/office/powerpoint/2010/main" val="1095294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E714F-8489-12FC-5679-0F3CE1B411B1}"/>
              </a:ext>
            </a:extLst>
          </p:cNvPr>
          <p:cNvSpPr>
            <a:spLocks noGrp="1"/>
          </p:cNvSpPr>
          <p:nvPr>
            <p:ph type="title"/>
          </p:nvPr>
        </p:nvSpPr>
        <p:spPr/>
        <p:txBody>
          <a:bodyPr/>
          <a:lstStyle/>
          <a:p>
            <a:r>
              <a:rPr lang="en-US" dirty="0">
                <a:sym typeface="Mulish SemiBold"/>
              </a:rPr>
              <a:t>Can anyone share something they know about Innovation?</a:t>
            </a:r>
            <a:endParaRPr lang="en-US" dirty="0"/>
          </a:p>
        </p:txBody>
      </p:sp>
      <p:graphicFrame>
        <p:nvGraphicFramePr>
          <p:cNvPr id="4" name="Table 3">
            <a:extLst>
              <a:ext uri="{FF2B5EF4-FFF2-40B4-BE49-F238E27FC236}">
                <a16:creationId xmlns:a16="http://schemas.microsoft.com/office/drawing/2014/main" id="{D9FE29E5-7485-F0A0-4338-F0BA0A00FC59}"/>
              </a:ext>
            </a:extLst>
          </p:cNvPr>
          <p:cNvGraphicFramePr>
            <a:graphicFrameLocks noGrp="1"/>
          </p:cNvGraphicFramePr>
          <p:nvPr/>
        </p:nvGraphicFramePr>
        <p:xfrm>
          <a:off x="760977" y="1159877"/>
          <a:ext cx="7554535" cy="3258700"/>
        </p:xfrm>
        <a:graphic>
          <a:graphicData uri="http://schemas.openxmlformats.org/drawingml/2006/table">
            <a:tbl>
              <a:tblPr firstRow="1" bandRow="1">
                <a:tableStyleId>{6C0A34DD-0A4C-4664-8AD8-19D32AF65BA9}</a:tableStyleId>
              </a:tblPr>
              <a:tblGrid>
                <a:gridCol w="1510907">
                  <a:extLst>
                    <a:ext uri="{9D8B030D-6E8A-4147-A177-3AD203B41FA5}">
                      <a16:colId xmlns:a16="http://schemas.microsoft.com/office/drawing/2014/main" val="3558149779"/>
                    </a:ext>
                  </a:extLst>
                </a:gridCol>
                <a:gridCol w="1510907">
                  <a:extLst>
                    <a:ext uri="{9D8B030D-6E8A-4147-A177-3AD203B41FA5}">
                      <a16:colId xmlns:a16="http://schemas.microsoft.com/office/drawing/2014/main" val="1346110340"/>
                    </a:ext>
                  </a:extLst>
                </a:gridCol>
                <a:gridCol w="1510907">
                  <a:extLst>
                    <a:ext uri="{9D8B030D-6E8A-4147-A177-3AD203B41FA5}">
                      <a16:colId xmlns:a16="http://schemas.microsoft.com/office/drawing/2014/main" val="2874947307"/>
                    </a:ext>
                  </a:extLst>
                </a:gridCol>
                <a:gridCol w="1510907">
                  <a:extLst>
                    <a:ext uri="{9D8B030D-6E8A-4147-A177-3AD203B41FA5}">
                      <a16:colId xmlns:a16="http://schemas.microsoft.com/office/drawing/2014/main" val="2741834483"/>
                    </a:ext>
                  </a:extLst>
                </a:gridCol>
                <a:gridCol w="1510907">
                  <a:extLst>
                    <a:ext uri="{9D8B030D-6E8A-4147-A177-3AD203B41FA5}">
                      <a16:colId xmlns:a16="http://schemas.microsoft.com/office/drawing/2014/main" val="1172651531"/>
                    </a:ext>
                  </a:extLst>
                </a:gridCol>
              </a:tblGrid>
              <a:tr h="379379">
                <a:tc>
                  <a:txBody>
                    <a:bodyPr/>
                    <a:lstStyle/>
                    <a:p>
                      <a:pPr algn="ctr"/>
                      <a:r>
                        <a:rPr lang="en-US" dirty="0">
                          <a:latin typeface="Mulish" panose="020B0604020202020204" charset="0"/>
                        </a:rPr>
                        <a:t>What</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alpha val="0"/>
                      </a:schemeClr>
                    </a:solidFill>
                  </a:tcPr>
                </a:tc>
                <a:tc>
                  <a:txBody>
                    <a:bodyPr/>
                    <a:lstStyle/>
                    <a:p>
                      <a:pPr algn="ctr"/>
                      <a:r>
                        <a:rPr lang="en-US" dirty="0">
                          <a:latin typeface="Mulish" panose="020B0604020202020204" charset="0"/>
                        </a:rPr>
                        <a:t>Why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alpha val="0"/>
                      </a:schemeClr>
                    </a:solidFill>
                  </a:tcPr>
                </a:tc>
                <a:tc>
                  <a:txBody>
                    <a:bodyPr/>
                    <a:lstStyle/>
                    <a:p>
                      <a:pPr algn="ctr"/>
                      <a:r>
                        <a:rPr lang="en-US" dirty="0">
                          <a:latin typeface="Mulish" panose="020B0604020202020204" charset="0"/>
                        </a:rPr>
                        <a:t>When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alpha val="0"/>
                      </a:schemeClr>
                    </a:solidFill>
                  </a:tcPr>
                </a:tc>
                <a:tc>
                  <a:txBody>
                    <a:bodyPr/>
                    <a:lstStyle/>
                    <a:p>
                      <a:pPr algn="ctr"/>
                      <a:r>
                        <a:rPr lang="en-US" dirty="0">
                          <a:latin typeface="Mulish" panose="020B0604020202020204" charset="0"/>
                        </a:rPr>
                        <a:t>How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alpha val="0"/>
                      </a:schemeClr>
                    </a:solidFill>
                  </a:tcPr>
                </a:tc>
                <a:tc>
                  <a:txBody>
                    <a:bodyPr/>
                    <a:lstStyle/>
                    <a:p>
                      <a:pPr algn="ctr"/>
                      <a:r>
                        <a:rPr lang="en-US" dirty="0">
                          <a:latin typeface="Mulish" panose="020B0604020202020204" charset="0"/>
                        </a:rPr>
                        <a:t>Who</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alpha val="0"/>
                      </a:schemeClr>
                    </a:solidFill>
                  </a:tcPr>
                </a:tc>
                <a:extLst>
                  <a:ext uri="{0D108BD9-81ED-4DB2-BD59-A6C34878D82A}">
                    <a16:rowId xmlns:a16="http://schemas.microsoft.com/office/drawing/2014/main" val="3681314963"/>
                  </a:ext>
                </a:extLst>
              </a:tr>
              <a:tr h="2879321">
                <a:tc>
                  <a:txBody>
                    <a:bodyPr/>
                    <a:lstStyle/>
                    <a:p>
                      <a:pPr algn="ctr"/>
                      <a:endParaRPr lang="en-US" dirty="0">
                        <a:latin typeface="Mulish" panose="020B060402020202020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alpha val="0"/>
                      </a:schemeClr>
                    </a:solidFill>
                  </a:tcPr>
                </a:tc>
                <a:tc>
                  <a:txBody>
                    <a:bodyPr/>
                    <a:lstStyle/>
                    <a:p>
                      <a:pPr algn="ctr"/>
                      <a:endParaRPr lang="en-US" dirty="0">
                        <a:latin typeface="Mulish"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alpha val="0"/>
                      </a:schemeClr>
                    </a:solidFill>
                  </a:tcPr>
                </a:tc>
                <a:tc>
                  <a:txBody>
                    <a:bodyPr/>
                    <a:lstStyle/>
                    <a:p>
                      <a:pPr algn="ctr"/>
                      <a:endParaRPr lang="en-US" dirty="0">
                        <a:latin typeface="Mulish"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alpha val="0"/>
                      </a:schemeClr>
                    </a:solidFill>
                  </a:tcPr>
                </a:tc>
                <a:tc>
                  <a:txBody>
                    <a:bodyPr/>
                    <a:lstStyle/>
                    <a:p>
                      <a:pPr algn="ctr"/>
                      <a:endParaRPr lang="en-US" dirty="0">
                        <a:latin typeface="Mulish"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alpha val="0"/>
                      </a:schemeClr>
                    </a:solidFill>
                  </a:tcPr>
                </a:tc>
                <a:tc>
                  <a:txBody>
                    <a:bodyPr/>
                    <a:lstStyle/>
                    <a:p>
                      <a:pPr algn="ctr"/>
                      <a:endParaRPr lang="en-US" dirty="0">
                        <a:latin typeface="Mulish" panose="020B060402020202020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alpha val="0"/>
                      </a:schemeClr>
                    </a:solidFill>
                  </a:tcPr>
                </a:tc>
                <a:extLst>
                  <a:ext uri="{0D108BD9-81ED-4DB2-BD59-A6C34878D82A}">
                    <a16:rowId xmlns:a16="http://schemas.microsoft.com/office/drawing/2014/main" val="2332514233"/>
                  </a:ext>
                </a:extLst>
              </a:tr>
            </a:tbl>
          </a:graphicData>
        </a:graphic>
      </p:graphicFrame>
    </p:spTree>
    <p:extLst>
      <p:ext uri="{BB962C8B-B14F-4D97-AF65-F5344CB8AC3E}">
        <p14:creationId xmlns:p14="http://schemas.microsoft.com/office/powerpoint/2010/main" val="3245190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E714F-8489-12FC-5679-0F3CE1B411B1}"/>
              </a:ext>
            </a:extLst>
          </p:cNvPr>
          <p:cNvSpPr>
            <a:spLocks noGrp="1"/>
          </p:cNvSpPr>
          <p:nvPr>
            <p:ph type="title"/>
          </p:nvPr>
        </p:nvSpPr>
        <p:spPr/>
        <p:txBody>
          <a:bodyPr/>
          <a:lstStyle/>
          <a:p>
            <a:r>
              <a:rPr lang="en-US" dirty="0">
                <a:sym typeface="Mulish SemiBold"/>
              </a:rPr>
              <a:t>Giving and receiving feedback</a:t>
            </a:r>
            <a:endParaRPr lang="en-US" dirty="0"/>
          </a:p>
        </p:txBody>
      </p:sp>
      <p:sp>
        <p:nvSpPr>
          <p:cNvPr id="3" name="Text Placeholder 2">
            <a:extLst>
              <a:ext uri="{FF2B5EF4-FFF2-40B4-BE49-F238E27FC236}">
                <a16:creationId xmlns:a16="http://schemas.microsoft.com/office/drawing/2014/main" id="{54119314-E71A-BCCE-7753-350D08EA1C9F}"/>
              </a:ext>
            </a:extLst>
          </p:cNvPr>
          <p:cNvSpPr>
            <a:spLocks noGrp="1"/>
          </p:cNvSpPr>
          <p:nvPr>
            <p:ph type="body" idx="1"/>
          </p:nvPr>
        </p:nvSpPr>
        <p:spPr>
          <a:xfrm>
            <a:off x="1218600" y="1722287"/>
            <a:ext cx="6706800" cy="424732"/>
          </a:xfrm>
        </p:spPr>
        <p:txBody>
          <a:bodyPr/>
          <a:lstStyle/>
          <a:p>
            <a:pPr marL="228600" indent="0" algn="ctr"/>
            <a:r>
              <a:rPr lang="en-US" sz="2400" dirty="0"/>
              <a:t>What is feedback?</a:t>
            </a:r>
          </a:p>
        </p:txBody>
      </p:sp>
    </p:spTree>
    <p:extLst>
      <p:ext uri="{BB962C8B-B14F-4D97-AF65-F5344CB8AC3E}">
        <p14:creationId xmlns:p14="http://schemas.microsoft.com/office/powerpoint/2010/main" val="2543625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E714F-8489-12FC-5679-0F3CE1B411B1}"/>
              </a:ext>
            </a:extLst>
          </p:cNvPr>
          <p:cNvSpPr>
            <a:spLocks noGrp="1"/>
          </p:cNvSpPr>
          <p:nvPr>
            <p:ph type="title"/>
          </p:nvPr>
        </p:nvSpPr>
        <p:spPr>
          <a:xfrm>
            <a:off x="443345" y="265632"/>
            <a:ext cx="8382000" cy="276999"/>
          </a:xfrm>
        </p:spPr>
        <p:txBody>
          <a:bodyPr/>
          <a:lstStyle/>
          <a:p>
            <a:r>
              <a:rPr lang="en-US" dirty="0">
                <a:sym typeface="Mulish SemiBold"/>
              </a:rPr>
              <a:t>Can anyone share something they know about </a:t>
            </a:r>
            <a:r>
              <a:rPr lang="en-US" b="1" dirty="0">
                <a:sym typeface="Mulish SemiBold"/>
              </a:rPr>
              <a:t>Innovation or Invention</a:t>
            </a:r>
            <a:r>
              <a:rPr lang="en-US" dirty="0">
                <a:sym typeface="Mulish SemiBold"/>
              </a:rPr>
              <a:t>?</a:t>
            </a:r>
            <a:endParaRPr lang="en-US" dirty="0"/>
          </a:p>
        </p:txBody>
      </p:sp>
    </p:spTree>
    <p:extLst>
      <p:ext uri="{BB962C8B-B14F-4D97-AF65-F5344CB8AC3E}">
        <p14:creationId xmlns:p14="http://schemas.microsoft.com/office/powerpoint/2010/main" val="18102489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E714F-8489-12FC-5679-0F3CE1B411B1}"/>
              </a:ext>
            </a:extLst>
          </p:cNvPr>
          <p:cNvSpPr>
            <a:spLocks noGrp="1"/>
          </p:cNvSpPr>
          <p:nvPr>
            <p:ph type="title"/>
          </p:nvPr>
        </p:nvSpPr>
        <p:spPr/>
        <p:txBody>
          <a:bodyPr/>
          <a:lstStyle/>
          <a:p>
            <a:r>
              <a:rPr lang="en-US" dirty="0">
                <a:sym typeface="Mulish SemiBold"/>
              </a:rPr>
              <a:t>Giving and receiving feedback</a:t>
            </a:r>
            <a:endParaRPr lang="en-US" dirty="0"/>
          </a:p>
        </p:txBody>
      </p:sp>
      <p:sp>
        <p:nvSpPr>
          <p:cNvPr id="3" name="Text Placeholder 2">
            <a:extLst>
              <a:ext uri="{FF2B5EF4-FFF2-40B4-BE49-F238E27FC236}">
                <a16:creationId xmlns:a16="http://schemas.microsoft.com/office/drawing/2014/main" id="{54119314-E71A-BCCE-7753-350D08EA1C9F}"/>
              </a:ext>
            </a:extLst>
          </p:cNvPr>
          <p:cNvSpPr>
            <a:spLocks noGrp="1"/>
          </p:cNvSpPr>
          <p:nvPr>
            <p:ph type="body" idx="1"/>
          </p:nvPr>
        </p:nvSpPr>
        <p:spPr>
          <a:xfrm>
            <a:off x="934864" y="1722287"/>
            <a:ext cx="7333729" cy="2123658"/>
          </a:xfrm>
        </p:spPr>
        <p:txBody>
          <a:bodyPr/>
          <a:lstStyle/>
          <a:p>
            <a:pPr marL="228600" indent="0" algn="ctr"/>
            <a:r>
              <a:rPr lang="en-US" sz="2400" dirty="0"/>
              <a:t>Feedback is </a:t>
            </a:r>
            <a:r>
              <a:rPr lang="en-US" sz="2400" b="1" dirty="0">
                <a:solidFill>
                  <a:srgbClr val="00B050"/>
                </a:solidFill>
              </a:rPr>
              <a:t>the HELPFUL information </a:t>
            </a:r>
            <a:r>
              <a:rPr lang="en-US" sz="2400" dirty="0"/>
              <a:t>on things you like or things you think should be changed or modified that you give to someone so they can </a:t>
            </a:r>
            <a:r>
              <a:rPr lang="en-US" sz="2400" dirty="0">
                <a:solidFill>
                  <a:srgbClr val="C00000"/>
                </a:solidFill>
              </a:rPr>
              <a:t>improve a performance, product, etc.</a:t>
            </a:r>
          </a:p>
        </p:txBody>
      </p:sp>
    </p:spTree>
    <p:extLst>
      <p:ext uri="{BB962C8B-B14F-4D97-AF65-F5344CB8AC3E}">
        <p14:creationId xmlns:p14="http://schemas.microsoft.com/office/powerpoint/2010/main" val="2341071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E714F-8489-12FC-5679-0F3CE1B411B1}"/>
              </a:ext>
            </a:extLst>
          </p:cNvPr>
          <p:cNvSpPr>
            <a:spLocks noGrp="1"/>
          </p:cNvSpPr>
          <p:nvPr>
            <p:ph type="title"/>
          </p:nvPr>
        </p:nvSpPr>
        <p:spPr/>
        <p:txBody>
          <a:bodyPr/>
          <a:lstStyle/>
          <a:p>
            <a:r>
              <a:rPr lang="en-US" dirty="0">
                <a:sym typeface="Mulish SemiBold"/>
              </a:rPr>
              <a:t>Giving and receiving feedback</a:t>
            </a:r>
            <a:endParaRPr lang="en-US" dirty="0"/>
          </a:p>
        </p:txBody>
      </p:sp>
      <p:sp>
        <p:nvSpPr>
          <p:cNvPr id="3" name="Text Placeholder 2">
            <a:extLst>
              <a:ext uri="{FF2B5EF4-FFF2-40B4-BE49-F238E27FC236}">
                <a16:creationId xmlns:a16="http://schemas.microsoft.com/office/drawing/2014/main" id="{54119314-E71A-BCCE-7753-350D08EA1C9F}"/>
              </a:ext>
            </a:extLst>
          </p:cNvPr>
          <p:cNvSpPr>
            <a:spLocks noGrp="1"/>
          </p:cNvSpPr>
          <p:nvPr>
            <p:ph type="body" idx="1"/>
          </p:nvPr>
        </p:nvSpPr>
        <p:spPr>
          <a:xfrm>
            <a:off x="1218600" y="1722287"/>
            <a:ext cx="6706800" cy="849463"/>
          </a:xfrm>
        </p:spPr>
        <p:txBody>
          <a:bodyPr/>
          <a:lstStyle/>
          <a:p>
            <a:pPr marL="228600" indent="0" algn="ctr"/>
            <a:r>
              <a:rPr lang="en-US" sz="2400" dirty="0"/>
              <a:t>What are some things to think about when giving and receiving feedback?</a:t>
            </a:r>
          </a:p>
        </p:txBody>
      </p:sp>
    </p:spTree>
    <p:extLst>
      <p:ext uri="{BB962C8B-B14F-4D97-AF65-F5344CB8AC3E}">
        <p14:creationId xmlns:p14="http://schemas.microsoft.com/office/powerpoint/2010/main" val="4799017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E714F-8489-12FC-5679-0F3CE1B411B1}"/>
              </a:ext>
            </a:extLst>
          </p:cNvPr>
          <p:cNvSpPr>
            <a:spLocks noGrp="1"/>
          </p:cNvSpPr>
          <p:nvPr>
            <p:ph type="title"/>
          </p:nvPr>
        </p:nvSpPr>
        <p:spPr/>
        <p:txBody>
          <a:bodyPr/>
          <a:lstStyle/>
          <a:p>
            <a:r>
              <a:rPr lang="en-US" dirty="0">
                <a:sym typeface="Mulish SemiBold"/>
              </a:rPr>
              <a:t>Giving and receiving feedback</a:t>
            </a:r>
            <a:endParaRPr lang="en-US" dirty="0"/>
          </a:p>
        </p:txBody>
      </p:sp>
      <p:sp>
        <p:nvSpPr>
          <p:cNvPr id="5" name="Text Placeholder 4">
            <a:extLst>
              <a:ext uri="{FF2B5EF4-FFF2-40B4-BE49-F238E27FC236}">
                <a16:creationId xmlns:a16="http://schemas.microsoft.com/office/drawing/2014/main" id="{24962EF1-36D8-9CA7-F60A-026B9DD26315}"/>
              </a:ext>
            </a:extLst>
          </p:cNvPr>
          <p:cNvSpPr>
            <a:spLocks noGrp="1"/>
          </p:cNvSpPr>
          <p:nvPr>
            <p:ph type="body" idx="1"/>
          </p:nvPr>
        </p:nvSpPr>
        <p:spPr>
          <a:xfrm>
            <a:off x="1099396" y="771923"/>
            <a:ext cx="6706800" cy="283154"/>
          </a:xfrm>
        </p:spPr>
        <p:txBody>
          <a:bodyPr/>
          <a:lstStyle/>
          <a:p>
            <a:pPr algn="ctr"/>
            <a:r>
              <a:rPr lang="en-US" sz="1600" b="1" dirty="0">
                <a:solidFill>
                  <a:srgbClr val="008000"/>
                </a:solidFill>
                <a:cs typeface="Arial" panose="020B0604020202020204" pitchFamily="34" charset="0"/>
              </a:rPr>
              <a:t>Useful Phrases for Having Constructive Discussions</a:t>
            </a:r>
          </a:p>
        </p:txBody>
      </p:sp>
      <p:sp>
        <p:nvSpPr>
          <p:cNvPr id="7" name="TextBox 6">
            <a:extLst>
              <a:ext uri="{FF2B5EF4-FFF2-40B4-BE49-F238E27FC236}">
                <a16:creationId xmlns:a16="http://schemas.microsoft.com/office/drawing/2014/main" id="{E1CB144F-6E40-B08C-169D-F96C34F1C9DA}"/>
              </a:ext>
            </a:extLst>
          </p:cNvPr>
          <p:cNvSpPr txBox="1"/>
          <p:nvPr/>
        </p:nvSpPr>
        <p:spPr>
          <a:xfrm>
            <a:off x="456283" y="1158648"/>
            <a:ext cx="4049981" cy="1795684"/>
          </a:xfrm>
          <a:prstGeom prst="rect">
            <a:avLst/>
          </a:prstGeom>
          <a:noFill/>
        </p:spPr>
        <p:txBody>
          <a:bodyPr wrap="square" rtlCol="0">
            <a:spAutoFit/>
          </a:bodyPr>
          <a:lstStyle/>
          <a:p>
            <a:pPr>
              <a:lnSpc>
                <a:spcPct val="125000"/>
              </a:lnSpc>
              <a:spcAft>
                <a:spcPts val="1200"/>
              </a:spcAft>
            </a:pPr>
            <a:r>
              <a:rPr lang="en-US" sz="1800" b="1" dirty="0">
                <a:solidFill>
                  <a:srgbClr val="0000FF"/>
                </a:solidFill>
                <a:latin typeface="Mulish" panose="020B0604020202020204" charset="0"/>
              </a:rPr>
              <a:t>Asking Clarifying Questions</a:t>
            </a:r>
          </a:p>
          <a:p>
            <a:pPr lvl="1">
              <a:lnSpc>
                <a:spcPct val="125000"/>
              </a:lnSpc>
              <a:spcAft>
                <a:spcPts val="1200"/>
              </a:spcAft>
            </a:pPr>
            <a:r>
              <a:rPr lang="en-US" sz="1600" dirty="0">
                <a:latin typeface="Mulish" panose="020B0604020202020204" charset="0"/>
              </a:rPr>
              <a:t>Can you give an example? </a:t>
            </a:r>
          </a:p>
          <a:p>
            <a:pPr lvl="1">
              <a:lnSpc>
                <a:spcPct val="125000"/>
              </a:lnSpc>
              <a:spcAft>
                <a:spcPts val="1200"/>
              </a:spcAft>
            </a:pPr>
            <a:r>
              <a:rPr lang="en-US" sz="1600" dirty="0">
                <a:latin typeface="Mulish" panose="020B0604020202020204" charset="0"/>
              </a:rPr>
              <a:t>Can you please explain your thinking?</a:t>
            </a:r>
          </a:p>
          <a:p>
            <a:pPr lvl="1">
              <a:lnSpc>
                <a:spcPct val="125000"/>
              </a:lnSpc>
              <a:spcAft>
                <a:spcPts val="1200"/>
              </a:spcAft>
            </a:pPr>
            <a:r>
              <a:rPr lang="en-US" sz="1600" dirty="0">
                <a:latin typeface="Mulish" panose="020B0604020202020204" charset="0"/>
              </a:rPr>
              <a:t>Could you say that one more time?</a:t>
            </a:r>
          </a:p>
        </p:txBody>
      </p:sp>
      <p:sp>
        <p:nvSpPr>
          <p:cNvPr id="8" name="TextBox 7">
            <a:extLst>
              <a:ext uri="{FF2B5EF4-FFF2-40B4-BE49-F238E27FC236}">
                <a16:creationId xmlns:a16="http://schemas.microsoft.com/office/drawing/2014/main" id="{FDCA5CA4-9A9D-F554-4811-8C8D25D1FE75}"/>
              </a:ext>
            </a:extLst>
          </p:cNvPr>
          <p:cNvSpPr txBox="1"/>
          <p:nvPr/>
        </p:nvSpPr>
        <p:spPr>
          <a:xfrm>
            <a:off x="4637738" y="1158648"/>
            <a:ext cx="4300080" cy="2103461"/>
          </a:xfrm>
          <a:prstGeom prst="rect">
            <a:avLst/>
          </a:prstGeom>
          <a:noFill/>
        </p:spPr>
        <p:txBody>
          <a:bodyPr wrap="square" rtlCol="0">
            <a:spAutoFit/>
          </a:bodyPr>
          <a:lstStyle/>
          <a:p>
            <a:pPr>
              <a:lnSpc>
                <a:spcPct val="125000"/>
              </a:lnSpc>
              <a:spcAft>
                <a:spcPts val="1200"/>
              </a:spcAft>
            </a:pPr>
            <a:r>
              <a:rPr lang="en-US" sz="1800" b="1" dirty="0">
                <a:solidFill>
                  <a:srgbClr val="0000FF"/>
                </a:solidFill>
                <a:latin typeface="Mulish" panose="020B0604020202020204" charset="0"/>
              </a:rPr>
              <a:t>Adding to an Idea</a:t>
            </a:r>
          </a:p>
          <a:p>
            <a:pPr lvl="1">
              <a:lnSpc>
                <a:spcPct val="125000"/>
              </a:lnSpc>
              <a:spcAft>
                <a:spcPts val="1200"/>
              </a:spcAft>
            </a:pPr>
            <a:r>
              <a:rPr lang="en-US" sz="1600" dirty="0">
                <a:latin typeface="Mulish" panose="020B0604020202020204" charset="0"/>
              </a:rPr>
              <a:t>I agree, and I have an addition: </a:t>
            </a:r>
            <a:r>
              <a:rPr lang="en-US" sz="1600" u="sng" dirty="0">
                <a:latin typeface="Mulish" panose="020B0604020202020204" charset="0"/>
              </a:rPr>
              <a:t>          </a:t>
            </a:r>
            <a:r>
              <a:rPr lang="en-US" sz="1600" dirty="0">
                <a:latin typeface="Mulish" panose="020B0604020202020204" charset="0"/>
              </a:rPr>
              <a:t>.</a:t>
            </a:r>
          </a:p>
          <a:p>
            <a:pPr lvl="1">
              <a:lnSpc>
                <a:spcPct val="125000"/>
              </a:lnSpc>
              <a:spcAft>
                <a:spcPts val="1200"/>
              </a:spcAft>
            </a:pPr>
            <a:r>
              <a:rPr lang="en-US" sz="1600" dirty="0">
                <a:latin typeface="Mulish" panose="020B0604020202020204" charset="0"/>
              </a:rPr>
              <a:t>I believe this is true because </a:t>
            </a:r>
            <a:r>
              <a:rPr lang="en-US" sz="1600" u="sng" dirty="0">
                <a:latin typeface="Mulish" panose="020B0604020202020204" charset="0"/>
              </a:rPr>
              <a:t>          </a:t>
            </a:r>
            <a:r>
              <a:rPr lang="en-US" sz="1600" dirty="0">
                <a:latin typeface="Mulish" panose="020B0604020202020204" charset="0"/>
              </a:rPr>
              <a:t>.</a:t>
            </a:r>
          </a:p>
          <a:p>
            <a:pPr lvl="1">
              <a:lnSpc>
                <a:spcPct val="125000"/>
              </a:lnSpc>
              <a:spcAft>
                <a:spcPts val="1200"/>
              </a:spcAft>
            </a:pPr>
            <a:r>
              <a:rPr lang="en-US" sz="1600" dirty="0">
                <a:latin typeface="Mulish" panose="020B0604020202020204" charset="0"/>
              </a:rPr>
              <a:t>Yes, that makes sense, and I would also like to add </a:t>
            </a:r>
            <a:r>
              <a:rPr lang="en-US" sz="1600" u="sng" dirty="0">
                <a:latin typeface="Mulish" panose="020B0604020202020204" charset="0"/>
              </a:rPr>
              <a:t>          </a:t>
            </a:r>
            <a:r>
              <a:rPr lang="en-US" sz="1600" dirty="0">
                <a:latin typeface="Mulish" panose="020B0604020202020204" charset="0"/>
              </a:rPr>
              <a:t>. </a:t>
            </a:r>
            <a:endParaRPr lang="en-US" sz="1800" b="1" dirty="0">
              <a:latin typeface="Mulish" panose="020B0604020202020204" charset="0"/>
            </a:endParaRPr>
          </a:p>
        </p:txBody>
      </p:sp>
      <p:sp>
        <p:nvSpPr>
          <p:cNvPr id="9" name="TextBox 8">
            <a:extLst>
              <a:ext uri="{FF2B5EF4-FFF2-40B4-BE49-F238E27FC236}">
                <a16:creationId xmlns:a16="http://schemas.microsoft.com/office/drawing/2014/main" id="{3911D82C-D5FB-08EB-61F2-B89D91C44D54}"/>
              </a:ext>
            </a:extLst>
          </p:cNvPr>
          <p:cNvSpPr txBox="1"/>
          <p:nvPr/>
        </p:nvSpPr>
        <p:spPr>
          <a:xfrm>
            <a:off x="456283" y="3516139"/>
            <a:ext cx="7752981" cy="1334020"/>
          </a:xfrm>
          <a:prstGeom prst="rect">
            <a:avLst/>
          </a:prstGeom>
          <a:noFill/>
        </p:spPr>
        <p:txBody>
          <a:bodyPr wrap="square" rtlCol="0">
            <a:spAutoFit/>
          </a:bodyPr>
          <a:lstStyle/>
          <a:p>
            <a:pPr>
              <a:lnSpc>
                <a:spcPct val="125000"/>
              </a:lnSpc>
              <a:spcAft>
                <a:spcPts val="1200"/>
              </a:spcAft>
            </a:pPr>
            <a:r>
              <a:rPr lang="en-US" sz="1800" b="1" dirty="0">
                <a:solidFill>
                  <a:srgbClr val="0000FF"/>
                </a:solidFill>
                <a:latin typeface="Mulish" panose="020B0604020202020204" charset="0"/>
              </a:rPr>
              <a:t>Respectfully Disagreeing with an Idea</a:t>
            </a:r>
          </a:p>
          <a:p>
            <a:pPr lvl="1">
              <a:lnSpc>
                <a:spcPct val="125000"/>
              </a:lnSpc>
              <a:spcAft>
                <a:spcPts val="1200"/>
              </a:spcAft>
            </a:pPr>
            <a:r>
              <a:rPr lang="en-US" sz="1600" dirty="0">
                <a:latin typeface="Mulish" panose="020B0604020202020204" charset="0"/>
              </a:rPr>
              <a:t>Could you explain, because I have a different idea? </a:t>
            </a:r>
          </a:p>
          <a:p>
            <a:pPr lvl="1">
              <a:lnSpc>
                <a:spcPct val="125000"/>
              </a:lnSpc>
              <a:spcAft>
                <a:spcPts val="1200"/>
              </a:spcAft>
            </a:pPr>
            <a:r>
              <a:rPr lang="en-US" sz="1600" dirty="0">
                <a:latin typeface="Mulish" panose="020B0604020202020204" charset="0"/>
              </a:rPr>
              <a:t>I disagree with that idea because </a:t>
            </a:r>
            <a:r>
              <a:rPr lang="en-US" sz="1600" u="sng" dirty="0">
                <a:latin typeface="Mulish" panose="020B0604020202020204" charset="0"/>
              </a:rPr>
              <a:t>          </a:t>
            </a:r>
            <a:r>
              <a:rPr lang="en-US" sz="1600" dirty="0">
                <a:latin typeface="Mulish" panose="020B0604020202020204" charset="0"/>
              </a:rPr>
              <a:t>.</a:t>
            </a:r>
          </a:p>
        </p:txBody>
      </p:sp>
    </p:spTree>
    <p:extLst>
      <p:ext uri="{BB962C8B-B14F-4D97-AF65-F5344CB8AC3E}">
        <p14:creationId xmlns:p14="http://schemas.microsoft.com/office/powerpoint/2010/main" val="30065476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E714F-8489-12FC-5679-0F3CE1B411B1}"/>
              </a:ext>
            </a:extLst>
          </p:cNvPr>
          <p:cNvSpPr>
            <a:spLocks noGrp="1"/>
          </p:cNvSpPr>
          <p:nvPr>
            <p:ph type="title"/>
          </p:nvPr>
        </p:nvSpPr>
        <p:spPr/>
        <p:txBody>
          <a:bodyPr/>
          <a:lstStyle/>
          <a:p>
            <a:r>
              <a:rPr lang="en-US" dirty="0">
                <a:sym typeface="Mulish SemiBold"/>
              </a:rPr>
              <a:t>Feedback Round 1</a:t>
            </a:r>
            <a:endParaRPr lang="en-US" dirty="0"/>
          </a:p>
        </p:txBody>
      </p:sp>
      <p:sp>
        <p:nvSpPr>
          <p:cNvPr id="3" name="Text Placeholder 2">
            <a:extLst>
              <a:ext uri="{FF2B5EF4-FFF2-40B4-BE49-F238E27FC236}">
                <a16:creationId xmlns:a16="http://schemas.microsoft.com/office/drawing/2014/main" id="{54119314-E71A-BCCE-7753-350D08EA1C9F}"/>
              </a:ext>
            </a:extLst>
          </p:cNvPr>
          <p:cNvSpPr>
            <a:spLocks noGrp="1"/>
          </p:cNvSpPr>
          <p:nvPr>
            <p:ph type="body" idx="1"/>
          </p:nvPr>
        </p:nvSpPr>
        <p:spPr>
          <a:xfrm>
            <a:off x="1218600" y="1025236"/>
            <a:ext cx="6706800" cy="424732"/>
          </a:xfrm>
        </p:spPr>
        <p:txBody>
          <a:bodyPr/>
          <a:lstStyle/>
          <a:p>
            <a:pPr marL="228600" indent="0" algn="ctr"/>
            <a:r>
              <a:rPr lang="en-US" sz="2400" dirty="0"/>
              <a:t>Put a picture of your invention here</a:t>
            </a:r>
          </a:p>
        </p:txBody>
      </p:sp>
    </p:spTree>
    <p:extLst>
      <p:ext uri="{BB962C8B-B14F-4D97-AF65-F5344CB8AC3E}">
        <p14:creationId xmlns:p14="http://schemas.microsoft.com/office/powerpoint/2010/main" val="39387490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E714F-8489-12FC-5679-0F3CE1B411B1}"/>
              </a:ext>
            </a:extLst>
          </p:cNvPr>
          <p:cNvSpPr>
            <a:spLocks noGrp="1"/>
          </p:cNvSpPr>
          <p:nvPr>
            <p:ph type="title"/>
          </p:nvPr>
        </p:nvSpPr>
        <p:spPr/>
        <p:txBody>
          <a:bodyPr/>
          <a:lstStyle/>
          <a:p>
            <a:r>
              <a:rPr lang="en-US" dirty="0">
                <a:sym typeface="Mulish SemiBold"/>
              </a:rPr>
              <a:t>Feedback Round 2</a:t>
            </a:r>
            <a:endParaRPr lang="en-US" dirty="0"/>
          </a:p>
        </p:txBody>
      </p:sp>
      <p:sp>
        <p:nvSpPr>
          <p:cNvPr id="3" name="Text Placeholder 2">
            <a:extLst>
              <a:ext uri="{FF2B5EF4-FFF2-40B4-BE49-F238E27FC236}">
                <a16:creationId xmlns:a16="http://schemas.microsoft.com/office/drawing/2014/main" id="{54119314-E71A-BCCE-7753-350D08EA1C9F}"/>
              </a:ext>
            </a:extLst>
          </p:cNvPr>
          <p:cNvSpPr>
            <a:spLocks noGrp="1"/>
          </p:cNvSpPr>
          <p:nvPr>
            <p:ph type="body" idx="1"/>
          </p:nvPr>
        </p:nvSpPr>
        <p:spPr>
          <a:xfrm>
            <a:off x="1218600" y="1025236"/>
            <a:ext cx="6706800" cy="424732"/>
          </a:xfrm>
        </p:spPr>
        <p:txBody>
          <a:bodyPr/>
          <a:lstStyle/>
          <a:p>
            <a:pPr marL="228600" indent="0" algn="ctr"/>
            <a:endParaRPr lang="en-US" sz="2400" dirty="0"/>
          </a:p>
        </p:txBody>
      </p:sp>
    </p:spTree>
    <p:extLst>
      <p:ext uri="{BB962C8B-B14F-4D97-AF65-F5344CB8AC3E}">
        <p14:creationId xmlns:p14="http://schemas.microsoft.com/office/powerpoint/2010/main" val="23733967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 name="Google Shape;81;p17">
            <a:extLst>
              <a:ext uri="{FF2B5EF4-FFF2-40B4-BE49-F238E27FC236}">
                <a16:creationId xmlns:a16="http://schemas.microsoft.com/office/drawing/2014/main" id="{B27410FA-0247-D139-DDC0-C4328AEAA523}"/>
              </a:ext>
            </a:extLst>
          </p:cNvPr>
          <p:cNvPicPr preferRelativeResize="0"/>
          <p:nvPr/>
        </p:nvPicPr>
        <p:blipFill rotWithShape="1">
          <a:blip r:embed="rId3">
            <a:alphaModFix/>
          </a:blip>
          <a:srcRect/>
          <a:stretch/>
        </p:blipFill>
        <p:spPr>
          <a:xfrm>
            <a:off x="0" y="1128633"/>
            <a:ext cx="9144000" cy="4014506"/>
          </a:xfrm>
          <a:prstGeom prst="rect">
            <a:avLst/>
          </a:prstGeom>
          <a:noFill/>
          <a:ln>
            <a:noFill/>
          </a:ln>
        </p:spPr>
      </p:pic>
      <p:pic>
        <p:nvPicPr>
          <p:cNvPr id="4" name="Google Shape;215;p25">
            <a:extLst>
              <a:ext uri="{FF2B5EF4-FFF2-40B4-BE49-F238E27FC236}">
                <a16:creationId xmlns:a16="http://schemas.microsoft.com/office/drawing/2014/main" id="{F99E2734-D4B5-D989-2C41-22DCBF36EAC2}"/>
              </a:ext>
            </a:extLst>
          </p:cNvPr>
          <p:cNvPicPr preferRelativeResize="0"/>
          <p:nvPr/>
        </p:nvPicPr>
        <p:blipFill rotWithShape="1">
          <a:blip r:embed="rId4">
            <a:alphaModFix/>
          </a:blip>
          <a:srcRect/>
          <a:stretch/>
        </p:blipFill>
        <p:spPr>
          <a:xfrm>
            <a:off x="2268855" y="1502230"/>
            <a:ext cx="4606290" cy="117806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9FE29E5-7485-F0A0-4338-F0BA0A00FC59}"/>
              </a:ext>
            </a:extLst>
          </p:cNvPr>
          <p:cNvGraphicFramePr>
            <a:graphicFrameLocks noGrp="1"/>
          </p:cNvGraphicFramePr>
          <p:nvPr>
            <p:extLst>
              <p:ext uri="{D42A27DB-BD31-4B8C-83A1-F6EECF244321}">
                <p14:modId xmlns:p14="http://schemas.microsoft.com/office/powerpoint/2010/main" val="3893703058"/>
              </p:ext>
            </p:extLst>
          </p:nvPr>
        </p:nvGraphicFramePr>
        <p:xfrm>
          <a:off x="760977" y="1159877"/>
          <a:ext cx="7554535" cy="3258700"/>
        </p:xfrm>
        <a:graphic>
          <a:graphicData uri="http://schemas.openxmlformats.org/drawingml/2006/table">
            <a:tbl>
              <a:tblPr firstRow="1" bandRow="1">
                <a:tableStyleId>{6C0A34DD-0A4C-4664-8AD8-19D32AF65BA9}</a:tableStyleId>
              </a:tblPr>
              <a:tblGrid>
                <a:gridCol w="1510907">
                  <a:extLst>
                    <a:ext uri="{9D8B030D-6E8A-4147-A177-3AD203B41FA5}">
                      <a16:colId xmlns:a16="http://schemas.microsoft.com/office/drawing/2014/main" val="3558149779"/>
                    </a:ext>
                  </a:extLst>
                </a:gridCol>
                <a:gridCol w="1510907">
                  <a:extLst>
                    <a:ext uri="{9D8B030D-6E8A-4147-A177-3AD203B41FA5}">
                      <a16:colId xmlns:a16="http://schemas.microsoft.com/office/drawing/2014/main" val="1346110340"/>
                    </a:ext>
                  </a:extLst>
                </a:gridCol>
                <a:gridCol w="1510907">
                  <a:extLst>
                    <a:ext uri="{9D8B030D-6E8A-4147-A177-3AD203B41FA5}">
                      <a16:colId xmlns:a16="http://schemas.microsoft.com/office/drawing/2014/main" val="2874947307"/>
                    </a:ext>
                  </a:extLst>
                </a:gridCol>
                <a:gridCol w="1510907">
                  <a:extLst>
                    <a:ext uri="{9D8B030D-6E8A-4147-A177-3AD203B41FA5}">
                      <a16:colId xmlns:a16="http://schemas.microsoft.com/office/drawing/2014/main" val="2741834483"/>
                    </a:ext>
                  </a:extLst>
                </a:gridCol>
                <a:gridCol w="1510907">
                  <a:extLst>
                    <a:ext uri="{9D8B030D-6E8A-4147-A177-3AD203B41FA5}">
                      <a16:colId xmlns:a16="http://schemas.microsoft.com/office/drawing/2014/main" val="1172651531"/>
                    </a:ext>
                  </a:extLst>
                </a:gridCol>
              </a:tblGrid>
              <a:tr h="379379">
                <a:tc>
                  <a:txBody>
                    <a:bodyPr/>
                    <a:lstStyle/>
                    <a:p>
                      <a:pPr algn="ctr"/>
                      <a:r>
                        <a:rPr lang="en-US" dirty="0">
                          <a:latin typeface="Mulish" panose="020B0604020202020204" charset="0"/>
                        </a:rPr>
                        <a:t>What</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alpha val="0"/>
                      </a:schemeClr>
                    </a:solidFill>
                  </a:tcPr>
                </a:tc>
                <a:tc>
                  <a:txBody>
                    <a:bodyPr/>
                    <a:lstStyle/>
                    <a:p>
                      <a:pPr algn="ctr"/>
                      <a:r>
                        <a:rPr lang="en-US" dirty="0">
                          <a:latin typeface="Mulish" panose="020B0604020202020204" charset="0"/>
                        </a:rPr>
                        <a:t>Why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alpha val="0"/>
                      </a:schemeClr>
                    </a:solidFill>
                  </a:tcPr>
                </a:tc>
                <a:tc>
                  <a:txBody>
                    <a:bodyPr/>
                    <a:lstStyle/>
                    <a:p>
                      <a:pPr algn="ctr"/>
                      <a:r>
                        <a:rPr lang="en-US" dirty="0">
                          <a:latin typeface="Mulish" panose="020B0604020202020204" charset="0"/>
                        </a:rPr>
                        <a:t>When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alpha val="0"/>
                      </a:schemeClr>
                    </a:solidFill>
                  </a:tcPr>
                </a:tc>
                <a:tc>
                  <a:txBody>
                    <a:bodyPr/>
                    <a:lstStyle/>
                    <a:p>
                      <a:pPr algn="ctr"/>
                      <a:r>
                        <a:rPr lang="en-US" dirty="0">
                          <a:latin typeface="Mulish" panose="020B0604020202020204" charset="0"/>
                        </a:rPr>
                        <a:t>How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alpha val="0"/>
                      </a:schemeClr>
                    </a:solidFill>
                  </a:tcPr>
                </a:tc>
                <a:tc>
                  <a:txBody>
                    <a:bodyPr/>
                    <a:lstStyle/>
                    <a:p>
                      <a:pPr algn="ctr"/>
                      <a:r>
                        <a:rPr lang="en-US" dirty="0">
                          <a:latin typeface="Mulish" panose="020B0604020202020204" charset="0"/>
                        </a:rPr>
                        <a:t>Who</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alpha val="0"/>
                      </a:schemeClr>
                    </a:solidFill>
                  </a:tcPr>
                </a:tc>
                <a:extLst>
                  <a:ext uri="{0D108BD9-81ED-4DB2-BD59-A6C34878D82A}">
                    <a16:rowId xmlns:a16="http://schemas.microsoft.com/office/drawing/2014/main" val="3681314963"/>
                  </a:ext>
                </a:extLst>
              </a:tr>
              <a:tr h="2879321">
                <a:tc>
                  <a:txBody>
                    <a:bodyPr/>
                    <a:lstStyle/>
                    <a:p>
                      <a:pPr algn="ctr"/>
                      <a:endParaRPr lang="en-US" dirty="0">
                        <a:latin typeface="Mulish" panose="020B060402020202020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alpha val="0"/>
                      </a:schemeClr>
                    </a:solidFill>
                  </a:tcPr>
                </a:tc>
                <a:tc>
                  <a:txBody>
                    <a:bodyPr/>
                    <a:lstStyle/>
                    <a:p>
                      <a:pPr algn="ctr"/>
                      <a:endParaRPr lang="en-US" dirty="0">
                        <a:latin typeface="Mulish"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alpha val="0"/>
                      </a:schemeClr>
                    </a:solidFill>
                  </a:tcPr>
                </a:tc>
                <a:tc>
                  <a:txBody>
                    <a:bodyPr/>
                    <a:lstStyle/>
                    <a:p>
                      <a:pPr algn="ctr"/>
                      <a:endParaRPr lang="en-US" dirty="0">
                        <a:latin typeface="Mulish"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alpha val="0"/>
                      </a:schemeClr>
                    </a:solidFill>
                  </a:tcPr>
                </a:tc>
                <a:tc>
                  <a:txBody>
                    <a:bodyPr/>
                    <a:lstStyle/>
                    <a:p>
                      <a:pPr algn="ctr"/>
                      <a:endParaRPr lang="en-US" dirty="0">
                        <a:latin typeface="Mulish"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alpha val="0"/>
                      </a:schemeClr>
                    </a:solidFill>
                  </a:tcPr>
                </a:tc>
                <a:tc>
                  <a:txBody>
                    <a:bodyPr/>
                    <a:lstStyle/>
                    <a:p>
                      <a:pPr algn="ctr"/>
                      <a:endParaRPr lang="en-US" dirty="0">
                        <a:latin typeface="Mulish" panose="020B060402020202020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alpha val="0"/>
                      </a:schemeClr>
                    </a:solidFill>
                  </a:tcPr>
                </a:tc>
                <a:extLst>
                  <a:ext uri="{0D108BD9-81ED-4DB2-BD59-A6C34878D82A}">
                    <a16:rowId xmlns:a16="http://schemas.microsoft.com/office/drawing/2014/main" val="2332514233"/>
                  </a:ext>
                </a:extLst>
              </a:tr>
            </a:tbl>
          </a:graphicData>
        </a:graphic>
      </p:graphicFrame>
      <p:sp>
        <p:nvSpPr>
          <p:cNvPr id="7" name="Title 1">
            <a:extLst>
              <a:ext uri="{FF2B5EF4-FFF2-40B4-BE49-F238E27FC236}">
                <a16:creationId xmlns:a16="http://schemas.microsoft.com/office/drawing/2014/main" id="{202A7078-5D86-C806-36D2-2FD1DECF2723}"/>
              </a:ext>
            </a:extLst>
          </p:cNvPr>
          <p:cNvSpPr>
            <a:spLocks noGrp="1"/>
          </p:cNvSpPr>
          <p:nvPr>
            <p:ph type="title"/>
          </p:nvPr>
        </p:nvSpPr>
        <p:spPr>
          <a:xfrm>
            <a:off x="443345" y="265632"/>
            <a:ext cx="8382000" cy="276999"/>
          </a:xfrm>
        </p:spPr>
        <p:txBody>
          <a:bodyPr/>
          <a:lstStyle/>
          <a:p>
            <a:r>
              <a:rPr lang="en-US" dirty="0">
                <a:sym typeface="Mulish SemiBold"/>
              </a:rPr>
              <a:t>Can anyone share something they know about </a:t>
            </a:r>
            <a:r>
              <a:rPr lang="en-US" b="1" dirty="0">
                <a:sym typeface="Mulish SemiBold"/>
              </a:rPr>
              <a:t>Innovation or Invention</a:t>
            </a:r>
            <a:r>
              <a:rPr lang="en-US" dirty="0">
                <a:sym typeface="Mulish SemiBold"/>
              </a:rPr>
              <a:t>?</a:t>
            </a:r>
            <a:endParaRPr lang="en-US" dirty="0"/>
          </a:p>
        </p:txBody>
      </p:sp>
    </p:spTree>
    <p:extLst>
      <p:ext uri="{BB962C8B-B14F-4D97-AF65-F5344CB8AC3E}">
        <p14:creationId xmlns:p14="http://schemas.microsoft.com/office/powerpoint/2010/main" val="1793699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E714F-8489-12FC-5679-0F3CE1B411B1}"/>
              </a:ext>
            </a:extLst>
          </p:cNvPr>
          <p:cNvSpPr>
            <a:spLocks noGrp="1"/>
          </p:cNvSpPr>
          <p:nvPr>
            <p:ph type="title"/>
          </p:nvPr>
        </p:nvSpPr>
        <p:spPr/>
        <p:txBody>
          <a:bodyPr/>
          <a:lstStyle/>
          <a:p>
            <a:pPr algn="ctr"/>
            <a:r>
              <a:rPr lang="en-US" dirty="0">
                <a:sym typeface="Mulish SemiBold"/>
              </a:rPr>
              <a:t>Can you think of some ways to make this slide better?</a:t>
            </a:r>
            <a:endParaRPr lang="en-US" dirty="0"/>
          </a:p>
        </p:txBody>
      </p:sp>
      <p:sp>
        <p:nvSpPr>
          <p:cNvPr id="3" name="Text Placeholder 2">
            <a:extLst>
              <a:ext uri="{FF2B5EF4-FFF2-40B4-BE49-F238E27FC236}">
                <a16:creationId xmlns:a16="http://schemas.microsoft.com/office/drawing/2014/main" id="{54119314-E71A-BCCE-7753-350D08EA1C9F}"/>
              </a:ext>
            </a:extLst>
          </p:cNvPr>
          <p:cNvSpPr>
            <a:spLocks noGrp="1"/>
          </p:cNvSpPr>
          <p:nvPr>
            <p:ph type="body" idx="1"/>
          </p:nvPr>
        </p:nvSpPr>
        <p:spPr>
          <a:xfrm>
            <a:off x="934736" y="997502"/>
            <a:ext cx="3126620" cy="3397853"/>
          </a:xfrm>
          <a:solidFill>
            <a:schemeClr val="bg1"/>
          </a:solidFill>
        </p:spPr>
        <p:txBody>
          <a:bodyPr/>
          <a:lstStyle/>
          <a:p>
            <a:pPr marL="514350" indent="-285750">
              <a:buFont typeface="Arial" panose="020B0604020202020204" pitchFamily="34" charset="0"/>
              <a:buChar char="•"/>
            </a:pPr>
            <a:r>
              <a:rPr lang="en-US" sz="2400" dirty="0"/>
              <a:t> </a:t>
            </a:r>
          </a:p>
          <a:p>
            <a:pPr marL="514350" indent="-285750">
              <a:buFont typeface="Arial" panose="020B0604020202020204" pitchFamily="34" charset="0"/>
              <a:buChar char="•"/>
            </a:pPr>
            <a:r>
              <a:rPr lang="en-US" sz="2400" dirty="0"/>
              <a:t> </a:t>
            </a:r>
          </a:p>
          <a:p>
            <a:pPr marL="514350" indent="-285750">
              <a:buFont typeface="Arial" panose="020B0604020202020204" pitchFamily="34" charset="0"/>
              <a:buChar char="•"/>
            </a:pPr>
            <a:r>
              <a:rPr lang="en-US" sz="2400" dirty="0"/>
              <a:t> </a:t>
            </a:r>
          </a:p>
          <a:p>
            <a:pPr marL="514350" indent="-285750">
              <a:buFont typeface="Arial" panose="020B0604020202020204" pitchFamily="34" charset="0"/>
              <a:buChar char="•"/>
            </a:pPr>
            <a:r>
              <a:rPr lang="en-US" sz="2400" dirty="0"/>
              <a:t> </a:t>
            </a:r>
          </a:p>
          <a:p>
            <a:pPr marL="514350" indent="-285750">
              <a:buFont typeface="Arial" panose="020B0604020202020204" pitchFamily="34" charset="0"/>
              <a:buChar char="•"/>
            </a:pPr>
            <a:r>
              <a:rPr lang="en-US" sz="2400" dirty="0"/>
              <a:t> </a:t>
            </a:r>
          </a:p>
          <a:p>
            <a:pPr marL="514350" indent="-285750">
              <a:buFont typeface="Arial" panose="020B0604020202020204" pitchFamily="34" charset="0"/>
              <a:buChar char="•"/>
            </a:pPr>
            <a:r>
              <a:rPr lang="en-US" sz="2400" dirty="0"/>
              <a:t> </a:t>
            </a:r>
          </a:p>
          <a:p>
            <a:pPr marL="514350" indent="-285750">
              <a:buFont typeface="Arial" panose="020B0604020202020204" pitchFamily="34" charset="0"/>
              <a:buChar char="•"/>
            </a:pPr>
            <a:r>
              <a:rPr lang="en-US" sz="2400" dirty="0"/>
              <a:t> </a:t>
            </a:r>
          </a:p>
          <a:p>
            <a:pPr marL="514350" indent="-285750">
              <a:buFont typeface="Arial" panose="020B0604020202020204" pitchFamily="34" charset="0"/>
              <a:buChar char="•"/>
            </a:pPr>
            <a:r>
              <a:rPr lang="en-US" sz="2400" dirty="0"/>
              <a:t> </a:t>
            </a:r>
          </a:p>
        </p:txBody>
      </p:sp>
      <p:pic>
        <p:nvPicPr>
          <p:cNvPr id="5" name="Picture 4" descr="A child on a slide&#10;&#10;Description automatically generated">
            <a:extLst>
              <a:ext uri="{FF2B5EF4-FFF2-40B4-BE49-F238E27FC236}">
                <a16:creationId xmlns:a16="http://schemas.microsoft.com/office/drawing/2014/main" id="{C0FCE741-DEBE-130B-BBF1-41FD3897426F}"/>
              </a:ext>
            </a:extLst>
          </p:cNvPr>
          <p:cNvPicPr>
            <a:picLocks noChangeAspect="1"/>
          </p:cNvPicPr>
          <p:nvPr/>
        </p:nvPicPr>
        <p:blipFill>
          <a:blip r:embed="rId3"/>
          <a:stretch>
            <a:fillRect/>
          </a:stretch>
        </p:blipFill>
        <p:spPr>
          <a:xfrm>
            <a:off x="5490909" y="770882"/>
            <a:ext cx="2718355" cy="3624473"/>
          </a:xfrm>
          <a:prstGeom prst="rect">
            <a:avLst/>
          </a:prstGeom>
        </p:spPr>
      </p:pic>
    </p:spTree>
    <p:extLst>
      <p:ext uri="{BB962C8B-B14F-4D97-AF65-F5344CB8AC3E}">
        <p14:creationId xmlns:p14="http://schemas.microsoft.com/office/powerpoint/2010/main" val="2028436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F4B0C-5E44-AA7C-C44D-A8BFC51044C6}"/>
              </a:ext>
            </a:extLst>
          </p:cNvPr>
          <p:cNvSpPr>
            <a:spLocks noGrp="1"/>
          </p:cNvSpPr>
          <p:nvPr>
            <p:ph type="title"/>
          </p:nvPr>
        </p:nvSpPr>
        <p:spPr/>
        <p:txBody>
          <a:bodyPr/>
          <a:lstStyle/>
          <a:p>
            <a:pPr algn="ctr"/>
            <a:r>
              <a:rPr lang="en-US" dirty="0"/>
              <a:t>Describe the slides you see in this picture</a:t>
            </a:r>
          </a:p>
        </p:txBody>
      </p:sp>
      <p:pic>
        <p:nvPicPr>
          <p:cNvPr id="7" name="Picture 6" descr="A playground with blue and brown structures&#10;&#10;Description automatically generated with medium confidence">
            <a:extLst>
              <a:ext uri="{FF2B5EF4-FFF2-40B4-BE49-F238E27FC236}">
                <a16:creationId xmlns:a16="http://schemas.microsoft.com/office/drawing/2014/main" id="{0FA23194-1A97-78CD-324F-C9B9815DA2D2}"/>
              </a:ext>
            </a:extLst>
          </p:cNvPr>
          <p:cNvPicPr>
            <a:picLocks noChangeAspect="1"/>
          </p:cNvPicPr>
          <p:nvPr/>
        </p:nvPicPr>
        <p:blipFill rotWithShape="1">
          <a:blip r:embed="rId2"/>
          <a:srcRect t="36765" r="65151" b="15863"/>
          <a:stretch/>
        </p:blipFill>
        <p:spPr>
          <a:xfrm>
            <a:off x="1468582" y="803563"/>
            <a:ext cx="5943600" cy="3850421"/>
          </a:xfrm>
          <a:prstGeom prst="rect">
            <a:avLst/>
          </a:prstGeom>
        </p:spPr>
      </p:pic>
    </p:spTree>
    <p:extLst>
      <p:ext uri="{BB962C8B-B14F-4D97-AF65-F5344CB8AC3E}">
        <p14:creationId xmlns:p14="http://schemas.microsoft.com/office/powerpoint/2010/main" val="2923591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F4B0C-5E44-AA7C-C44D-A8BFC51044C6}"/>
              </a:ext>
            </a:extLst>
          </p:cNvPr>
          <p:cNvSpPr>
            <a:spLocks noGrp="1"/>
          </p:cNvSpPr>
          <p:nvPr>
            <p:ph type="title"/>
          </p:nvPr>
        </p:nvSpPr>
        <p:spPr/>
        <p:txBody>
          <a:bodyPr/>
          <a:lstStyle/>
          <a:p>
            <a:pPr algn="ctr"/>
            <a:r>
              <a:rPr lang="en-US" dirty="0"/>
              <a:t>Describe the slides you see in this picture</a:t>
            </a:r>
          </a:p>
        </p:txBody>
      </p:sp>
      <p:pic>
        <p:nvPicPr>
          <p:cNvPr id="9" name="Picture 8" descr="A playground with sliders&#10;&#10;Description automatically generated">
            <a:extLst>
              <a:ext uri="{FF2B5EF4-FFF2-40B4-BE49-F238E27FC236}">
                <a16:creationId xmlns:a16="http://schemas.microsoft.com/office/drawing/2014/main" id="{0BFB43B2-49AE-C442-65A0-D65DB5BC647D}"/>
              </a:ext>
            </a:extLst>
          </p:cNvPr>
          <p:cNvPicPr>
            <a:picLocks noChangeAspect="1"/>
          </p:cNvPicPr>
          <p:nvPr/>
        </p:nvPicPr>
        <p:blipFill>
          <a:blip r:embed="rId2"/>
          <a:stretch>
            <a:fillRect/>
          </a:stretch>
        </p:blipFill>
        <p:spPr>
          <a:xfrm>
            <a:off x="1496290" y="1080077"/>
            <a:ext cx="5611092" cy="3740729"/>
          </a:xfrm>
          <a:prstGeom prst="rect">
            <a:avLst/>
          </a:prstGeom>
        </p:spPr>
      </p:pic>
    </p:spTree>
    <p:extLst>
      <p:ext uri="{BB962C8B-B14F-4D97-AF65-F5344CB8AC3E}">
        <p14:creationId xmlns:p14="http://schemas.microsoft.com/office/powerpoint/2010/main" val="2678294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F4B0C-5E44-AA7C-C44D-A8BFC51044C6}"/>
              </a:ext>
            </a:extLst>
          </p:cNvPr>
          <p:cNvSpPr>
            <a:spLocks noGrp="1"/>
          </p:cNvSpPr>
          <p:nvPr>
            <p:ph type="title"/>
          </p:nvPr>
        </p:nvSpPr>
        <p:spPr/>
        <p:txBody>
          <a:bodyPr/>
          <a:lstStyle/>
          <a:p>
            <a:pPr algn="ctr"/>
            <a:r>
              <a:rPr lang="en-US" dirty="0"/>
              <a:t>Describe the slides you see in this picture</a:t>
            </a:r>
          </a:p>
        </p:txBody>
      </p:sp>
      <p:pic>
        <p:nvPicPr>
          <p:cNvPr id="5" name="Picture 4" descr="A playground with slides and umbrellas&#10;&#10;Description automatically generated">
            <a:extLst>
              <a:ext uri="{FF2B5EF4-FFF2-40B4-BE49-F238E27FC236}">
                <a16:creationId xmlns:a16="http://schemas.microsoft.com/office/drawing/2014/main" id="{FE867DEB-E320-2B54-7374-1B47EB4CA632}"/>
              </a:ext>
            </a:extLst>
          </p:cNvPr>
          <p:cNvPicPr>
            <a:picLocks noChangeAspect="1"/>
          </p:cNvPicPr>
          <p:nvPr/>
        </p:nvPicPr>
        <p:blipFill rotWithShape="1">
          <a:blip r:embed="rId2"/>
          <a:srcRect r="1176" b="16416"/>
          <a:stretch/>
        </p:blipFill>
        <p:spPr>
          <a:xfrm>
            <a:off x="1138567" y="858404"/>
            <a:ext cx="6536851" cy="3685887"/>
          </a:xfrm>
          <a:prstGeom prst="rect">
            <a:avLst/>
          </a:prstGeom>
        </p:spPr>
      </p:pic>
    </p:spTree>
    <p:extLst>
      <p:ext uri="{BB962C8B-B14F-4D97-AF65-F5344CB8AC3E}">
        <p14:creationId xmlns:p14="http://schemas.microsoft.com/office/powerpoint/2010/main" val="754821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E714F-8489-12FC-5679-0F3CE1B411B1}"/>
              </a:ext>
            </a:extLst>
          </p:cNvPr>
          <p:cNvSpPr>
            <a:spLocks noGrp="1"/>
          </p:cNvSpPr>
          <p:nvPr>
            <p:ph type="title"/>
          </p:nvPr>
        </p:nvSpPr>
        <p:spPr>
          <a:xfrm>
            <a:off x="934864" y="293341"/>
            <a:ext cx="7274400" cy="276999"/>
          </a:xfrm>
        </p:spPr>
        <p:txBody>
          <a:bodyPr/>
          <a:lstStyle/>
          <a:p>
            <a:r>
              <a:rPr lang="en-US" dirty="0">
                <a:sym typeface="Mulish SemiBold"/>
              </a:rPr>
              <a:t>Innovator Profile – Chris Haas</a:t>
            </a:r>
            <a:endParaRPr lang="en-US" dirty="0"/>
          </a:p>
        </p:txBody>
      </p:sp>
      <p:sp>
        <p:nvSpPr>
          <p:cNvPr id="4" name="TextBox 3">
            <a:extLst>
              <a:ext uri="{FF2B5EF4-FFF2-40B4-BE49-F238E27FC236}">
                <a16:creationId xmlns:a16="http://schemas.microsoft.com/office/drawing/2014/main" id="{220E1F88-44D1-12EA-FF09-1D0887461444}"/>
              </a:ext>
            </a:extLst>
          </p:cNvPr>
          <p:cNvSpPr txBox="1"/>
          <p:nvPr/>
        </p:nvSpPr>
        <p:spPr>
          <a:xfrm>
            <a:off x="3398440" y="1572479"/>
            <a:ext cx="4563874" cy="2295821"/>
          </a:xfrm>
          <a:prstGeom prst="rect">
            <a:avLst/>
          </a:prstGeom>
          <a:noFill/>
        </p:spPr>
        <p:txBody>
          <a:bodyPr wrap="square" rtlCol="0">
            <a:spAutoFit/>
          </a:bodyPr>
          <a:lstStyle/>
          <a:p>
            <a:pPr>
              <a:lnSpc>
                <a:spcPct val="150000"/>
              </a:lnSpc>
              <a:spcAft>
                <a:spcPts val="1200"/>
              </a:spcAft>
            </a:pPr>
            <a:r>
              <a:rPr lang="en-US" sz="2000" b="1" dirty="0">
                <a:solidFill>
                  <a:srgbClr val="598000"/>
                </a:solidFill>
                <a:latin typeface="Mulish" panose="020B0604020202020204" charset="0"/>
              </a:rPr>
              <a:t>CHRIS HAAS</a:t>
            </a:r>
          </a:p>
          <a:p>
            <a:pPr>
              <a:lnSpc>
                <a:spcPct val="150000"/>
              </a:lnSpc>
              <a:spcAft>
                <a:spcPts val="1200"/>
              </a:spcAft>
            </a:pPr>
            <a:r>
              <a:rPr lang="en-US" sz="1600" b="1" dirty="0">
                <a:latin typeface="Mulish" panose="020B0604020202020204" charset="0"/>
              </a:rPr>
              <a:t>Age at time of invention: </a:t>
            </a:r>
            <a:r>
              <a:rPr lang="en-US" sz="1600" dirty="0">
                <a:latin typeface="Mulish" panose="020B0604020202020204" charset="0"/>
              </a:rPr>
              <a:t>9 years old</a:t>
            </a:r>
          </a:p>
          <a:p>
            <a:pPr>
              <a:lnSpc>
                <a:spcPct val="150000"/>
              </a:lnSpc>
              <a:spcAft>
                <a:spcPts val="1200"/>
              </a:spcAft>
            </a:pPr>
            <a:r>
              <a:rPr lang="en-US" sz="1600" b="1" dirty="0">
                <a:latin typeface="Mulish" panose="020B0604020202020204" charset="0"/>
              </a:rPr>
              <a:t>Invention: </a:t>
            </a:r>
            <a:r>
              <a:rPr lang="en-US" sz="1600" dirty="0">
                <a:latin typeface="Mulish" panose="020B0604020202020204" charset="0"/>
              </a:rPr>
              <a:t>Hands On basketball is a basketball that shows kids where to put their hands to make a given shot.</a:t>
            </a:r>
          </a:p>
        </p:txBody>
      </p:sp>
      <p:pic>
        <p:nvPicPr>
          <p:cNvPr id="12" name="Picture 11" descr="A colorful ball with a hand on it&#10;&#10;Description automatically generated">
            <a:hlinkClick r:id="rId3"/>
            <a:extLst>
              <a:ext uri="{FF2B5EF4-FFF2-40B4-BE49-F238E27FC236}">
                <a16:creationId xmlns:a16="http://schemas.microsoft.com/office/drawing/2014/main" id="{E2D582A0-16D3-FA7C-A999-DBD0ADF54967}"/>
              </a:ext>
            </a:extLst>
          </p:cNvPr>
          <p:cNvPicPr>
            <a:picLocks noChangeAspect="1"/>
          </p:cNvPicPr>
          <p:nvPr/>
        </p:nvPicPr>
        <p:blipFill>
          <a:blip r:embed="rId4"/>
          <a:stretch>
            <a:fillRect/>
          </a:stretch>
        </p:blipFill>
        <p:spPr>
          <a:xfrm>
            <a:off x="1012410" y="1572479"/>
            <a:ext cx="2148425" cy="2148425"/>
          </a:xfrm>
          <a:prstGeom prst="ellipse">
            <a:avLst/>
          </a:prstGeom>
        </p:spPr>
      </p:pic>
    </p:spTree>
    <p:extLst>
      <p:ext uri="{BB962C8B-B14F-4D97-AF65-F5344CB8AC3E}">
        <p14:creationId xmlns:p14="http://schemas.microsoft.com/office/powerpoint/2010/main" val="2213107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E714F-8489-12FC-5679-0F3CE1B411B1}"/>
              </a:ext>
            </a:extLst>
          </p:cNvPr>
          <p:cNvSpPr>
            <a:spLocks noGrp="1"/>
          </p:cNvSpPr>
          <p:nvPr>
            <p:ph type="title"/>
          </p:nvPr>
        </p:nvSpPr>
        <p:spPr>
          <a:xfrm>
            <a:off x="934864" y="293341"/>
            <a:ext cx="7274400" cy="276999"/>
          </a:xfrm>
        </p:spPr>
        <p:txBody>
          <a:bodyPr/>
          <a:lstStyle/>
          <a:p>
            <a:r>
              <a:rPr lang="en-US" dirty="0">
                <a:sym typeface="Mulish SemiBold"/>
              </a:rPr>
              <a:t>Innovator Profile - Andrea </a:t>
            </a:r>
            <a:r>
              <a:rPr lang="en-US" dirty="0" err="1">
                <a:sym typeface="Mulish SemiBold"/>
              </a:rPr>
              <a:t>Sreshta</a:t>
            </a:r>
            <a:r>
              <a:rPr lang="en-US" dirty="0">
                <a:sym typeface="Mulish SemiBold"/>
              </a:rPr>
              <a:t> &amp; Anna Stork</a:t>
            </a:r>
            <a:endParaRPr lang="en-US" dirty="0"/>
          </a:p>
        </p:txBody>
      </p:sp>
      <p:sp>
        <p:nvSpPr>
          <p:cNvPr id="4" name="TextBox 3">
            <a:extLst>
              <a:ext uri="{FF2B5EF4-FFF2-40B4-BE49-F238E27FC236}">
                <a16:creationId xmlns:a16="http://schemas.microsoft.com/office/drawing/2014/main" id="{220E1F88-44D1-12EA-FF09-1D0887461444}"/>
              </a:ext>
            </a:extLst>
          </p:cNvPr>
          <p:cNvSpPr txBox="1"/>
          <p:nvPr/>
        </p:nvSpPr>
        <p:spPr>
          <a:xfrm>
            <a:off x="3278865" y="1307425"/>
            <a:ext cx="5530912" cy="2819041"/>
          </a:xfrm>
          <a:prstGeom prst="rect">
            <a:avLst/>
          </a:prstGeom>
          <a:noFill/>
        </p:spPr>
        <p:txBody>
          <a:bodyPr wrap="square" rtlCol="0">
            <a:spAutoFit/>
          </a:bodyPr>
          <a:lstStyle/>
          <a:p>
            <a:pPr>
              <a:lnSpc>
                <a:spcPct val="150000"/>
              </a:lnSpc>
              <a:spcAft>
                <a:spcPts val="1200"/>
              </a:spcAft>
            </a:pPr>
            <a:r>
              <a:rPr lang="en-US" sz="2000" b="1" dirty="0">
                <a:solidFill>
                  <a:srgbClr val="598000"/>
                </a:solidFill>
                <a:latin typeface="Mulish" panose="020B0604020202020204" charset="0"/>
              </a:rPr>
              <a:t>ANDREA SRESHTA AND ANNA STORK</a:t>
            </a:r>
          </a:p>
          <a:p>
            <a:pPr>
              <a:lnSpc>
                <a:spcPct val="150000"/>
              </a:lnSpc>
              <a:spcAft>
                <a:spcPts val="1200"/>
              </a:spcAft>
            </a:pPr>
            <a:r>
              <a:rPr lang="en-US" sz="1600" b="1" dirty="0">
                <a:latin typeface="Mulish" panose="020B0604020202020204" charset="0"/>
              </a:rPr>
              <a:t>From: </a:t>
            </a:r>
            <a:r>
              <a:rPr lang="en-US" sz="1600" dirty="0">
                <a:latin typeface="Mulish" panose="020B0604020202020204" charset="0"/>
              </a:rPr>
              <a:t>New York City</a:t>
            </a:r>
          </a:p>
          <a:p>
            <a:pPr>
              <a:lnSpc>
                <a:spcPct val="150000"/>
              </a:lnSpc>
              <a:spcAft>
                <a:spcPts val="1200"/>
              </a:spcAft>
            </a:pPr>
            <a:r>
              <a:rPr lang="en-US" sz="1600" b="1" dirty="0">
                <a:latin typeface="Mulish" panose="020B0604020202020204" charset="0"/>
              </a:rPr>
              <a:t>Age at time of invention: </a:t>
            </a:r>
            <a:r>
              <a:rPr lang="en-US" sz="1600" dirty="0">
                <a:latin typeface="Mulish" panose="020B0604020202020204" charset="0"/>
              </a:rPr>
              <a:t>Early 20’s</a:t>
            </a:r>
          </a:p>
          <a:p>
            <a:pPr>
              <a:lnSpc>
                <a:spcPct val="150000"/>
              </a:lnSpc>
              <a:spcAft>
                <a:spcPts val="1200"/>
              </a:spcAft>
            </a:pPr>
            <a:r>
              <a:rPr lang="en-US" sz="1600" b="1" dirty="0">
                <a:latin typeface="Mulish" panose="020B0604020202020204" charset="0"/>
              </a:rPr>
              <a:t>Invention: </a:t>
            </a:r>
            <a:r>
              <a:rPr lang="en-US" sz="1600" dirty="0">
                <a:latin typeface="Mulish" panose="020B0604020202020204" charset="0"/>
              </a:rPr>
              <a:t>An inflatable solar powered lantern that can be used in emergencies or in areas without reliable electricity.</a:t>
            </a:r>
          </a:p>
        </p:txBody>
      </p:sp>
      <p:pic>
        <p:nvPicPr>
          <p:cNvPr id="6" name="Picture 2">
            <a:extLst>
              <a:ext uri="{FF2B5EF4-FFF2-40B4-BE49-F238E27FC236}">
                <a16:creationId xmlns:a16="http://schemas.microsoft.com/office/drawing/2014/main" id="{5ED5E711-0579-B1A0-63A6-C3E551A50DC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43021" y="3440983"/>
            <a:ext cx="1486221" cy="49540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DA1CEBC-899C-FBD2-2F97-6BD15121AC97}"/>
              </a:ext>
            </a:extLst>
          </p:cNvPr>
          <p:cNvSpPr txBox="1"/>
          <p:nvPr/>
        </p:nvSpPr>
        <p:spPr>
          <a:xfrm>
            <a:off x="1099524" y="4020164"/>
            <a:ext cx="2054628" cy="284758"/>
          </a:xfrm>
          <a:prstGeom prst="rect">
            <a:avLst/>
          </a:prstGeom>
          <a:noFill/>
        </p:spPr>
        <p:txBody>
          <a:bodyPr wrap="square" rtlCol="0">
            <a:spAutoFit/>
          </a:bodyPr>
          <a:lstStyle/>
          <a:p>
            <a:pPr>
              <a:lnSpc>
                <a:spcPct val="125000"/>
              </a:lnSpc>
              <a:spcAft>
                <a:spcPts val="600"/>
              </a:spcAft>
            </a:pPr>
            <a:r>
              <a:rPr lang="en-US" sz="1100" i="1" dirty="0">
                <a:latin typeface="Mulish" panose="020B0604020202020204" charset="0"/>
              </a:rPr>
              <a:t>Photo curtesy of </a:t>
            </a:r>
            <a:r>
              <a:rPr lang="en-US" sz="1100" i="1" dirty="0" err="1">
                <a:latin typeface="Mulish" panose="020B0604020202020204" charset="0"/>
              </a:rPr>
              <a:t>luminAID</a:t>
            </a:r>
            <a:endParaRPr lang="en-US" sz="1100" i="1" dirty="0">
              <a:latin typeface="Mulish" panose="020B0604020202020204" charset="0"/>
            </a:endParaRPr>
          </a:p>
        </p:txBody>
      </p:sp>
      <p:pic>
        <p:nvPicPr>
          <p:cNvPr id="3" name="Picture 2">
            <a:hlinkClick r:id="rId4"/>
            <a:extLst>
              <a:ext uri="{FF2B5EF4-FFF2-40B4-BE49-F238E27FC236}">
                <a16:creationId xmlns:a16="http://schemas.microsoft.com/office/drawing/2014/main" id="{421456E3-4FCB-94FE-ECF9-3818DC024CB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0896" t="11196" r="13837" b="4178"/>
          <a:stretch/>
        </p:blipFill>
        <p:spPr>
          <a:xfrm>
            <a:off x="723278" y="1480266"/>
            <a:ext cx="2430874" cy="18220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833287245"/>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7844</TotalTime>
  <Words>857</Words>
  <Application>Microsoft Office PowerPoint</Application>
  <PresentationFormat>On-screen Show (16:9)</PresentationFormat>
  <Paragraphs>110</Paragraphs>
  <Slides>25</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Symbol</vt:lpstr>
      <vt:lpstr>Arial</vt:lpstr>
      <vt:lpstr>Mulish SemiBold</vt:lpstr>
      <vt:lpstr>Aptos</vt:lpstr>
      <vt:lpstr>Mulish</vt:lpstr>
      <vt:lpstr>Simple Light</vt:lpstr>
      <vt:lpstr>PowerPoint Presentation</vt:lpstr>
      <vt:lpstr>Can anyone share something they know about Innovation or Invention?</vt:lpstr>
      <vt:lpstr>Can anyone share something they know about Innovation or Invention?</vt:lpstr>
      <vt:lpstr>Can you think of some ways to make this slide better?</vt:lpstr>
      <vt:lpstr>Describe the slides you see in this picture</vt:lpstr>
      <vt:lpstr>Describe the slides you see in this picture</vt:lpstr>
      <vt:lpstr>Describe the slides you see in this picture</vt:lpstr>
      <vt:lpstr>Innovator Profile – Chris Haas</vt:lpstr>
      <vt:lpstr>Innovator Profile - Andrea Sreshta &amp; Anna Stork</vt:lpstr>
      <vt:lpstr>PowerPoint Presentation</vt:lpstr>
      <vt:lpstr>Can anyone share something they know about Innovation?</vt:lpstr>
      <vt:lpstr>What might be a part of a better piece of playground equipment?</vt:lpstr>
      <vt:lpstr>Describe the equipment you see in this picture</vt:lpstr>
      <vt:lpstr>Describe the equipment you see in this picture</vt:lpstr>
      <vt:lpstr>Describe the equipment you see in this picture</vt:lpstr>
      <vt:lpstr>Describe the equipment you see in this picture</vt:lpstr>
      <vt:lpstr>PowerPoint Presentation</vt:lpstr>
      <vt:lpstr>Can anyone share something they know about Innovation?</vt:lpstr>
      <vt:lpstr>Giving and receiving feedback</vt:lpstr>
      <vt:lpstr>Giving and receiving feedback</vt:lpstr>
      <vt:lpstr>Giving and receiving feedback</vt:lpstr>
      <vt:lpstr>Giving and receiving feedback</vt:lpstr>
      <vt:lpstr>Feedback Round 1</vt:lpstr>
      <vt:lpstr>Feedback Round 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Book of Ideas - 3 Lesson Series - Becoming An Inventor</dc:title>
  <dc:creator>Peg</dc:creator>
  <cp:lastModifiedBy>Kath Geramita</cp:lastModifiedBy>
  <cp:revision>26</cp:revision>
  <cp:lastPrinted>2024-06-16T21:08:27Z</cp:lastPrinted>
  <dcterms:modified xsi:type="dcterms:W3CDTF">2024-10-28T13:23:59Z</dcterms:modified>
</cp:coreProperties>
</file>